
<file path=[Content_Types].xml><?xml version="1.0" encoding="utf-8"?>
<Types xmlns="http://schemas.openxmlformats.org/package/2006/content-types">
  <Default Extension="jpeg" ContentType="image/jpeg"/>
  <Default Extension="JPG" ContentType="image/.jpg"/>
  <Default Extension="vml" ContentType="application/vnd.openxmlformats-officedocument.vmlDrawing"/>
  <Default Extension="bin" ContentType="application/vnd.openxmlformats-officedocument.oleObject"/>
  <Default Extension="png" ContentType="image/png"/>
  <Default Extension="wmf" ContentType="image/x-wmf"/>
  <Default Extension="m4a" ContentType="audio/mp4"/>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diagrams/colors1.xml" ContentType="application/vnd.openxmlformats-officedocument.drawingml.diagramColors+xml"/>
  <Override PartName="/ppt/diagrams/colors2.xml" ContentType="application/vnd.openxmlformats-officedocument.drawingml.diagramColors+xml"/>
  <Override PartName="/ppt/diagrams/colors3.xml" ContentType="application/vnd.openxmlformats-officedocument.drawingml.diagramColors+xml"/>
  <Override PartName="/ppt/diagrams/data1.xml" ContentType="application/vnd.openxmlformats-officedocument.drawingml.diagramData+xml"/>
  <Override PartName="/ppt/diagrams/data2.xml" ContentType="application/vnd.openxmlformats-officedocument.drawingml.diagramData+xml"/>
  <Override PartName="/ppt/diagrams/data3.xml" ContentType="application/vnd.openxmlformats-officedocument.drawingml.diagramData+xml"/>
  <Override PartName="/ppt/diagrams/drawing1.xml" ContentType="application/vnd.ms-office.drawingml.diagramDrawing+xml"/>
  <Override PartName="/ppt/diagrams/drawing2.xml" ContentType="application/vnd.ms-office.drawingml.diagramDrawing+xml"/>
  <Override PartName="/ppt/diagrams/drawing3.xml" ContentType="application/vnd.ms-office.drawingml.diagramDrawing+xml"/>
  <Override PartName="/ppt/diagrams/layout1.xml" ContentType="application/vnd.openxmlformats-officedocument.drawingml.diagramLayout+xml"/>
  <Override PartName="/ppt/diagrams/layout2.xml" ContentType="application/vnd.openxmlformats-officedocument.drawingml.diagramLayout+xml"/>
  <Override PartName="/ppt/diagrams/layout3.xml" ContentType="application/vnd.openxmlformats-officedocument.drawingml.diagramLayout+xml"/>
  <Override PartName="/ppt/diagrams/quickStyle1.xml" ContentType="application/vnd.openxmlformats-officedocument.drawingml.diagramStyle+xml"/>
  <Override PartName="/ppt/diagrams/quickStyle2.xml" ContentType="application/vnd.openxmlformats-officedocument.drawingml.diagramStyle+xml"/>
  <Override PartName="/ppt/diagrams/quickStyle3.xml" ContentType="application/vnd.openxmlformats-officedocument.drawingml.diagramStyl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3"/>
    <p:sldId id="409" r:id="rId5"/>
    <p:sldId id="285" r:id="rId6"/>
    <p:sldId id="269" r:id="rId7"/>
    <p:sldId id="410" r:id="rId8"/>
    <p:sldId id="413" r:id="rId9"/>
    <p:sldId id="411" r:id="rId10"/>
    <p:sldId id="412" r:id="rId11"/>
    <p:sldId id="365" r:id="rId12"/>
    <p:sldId id="414" r:id="rId13"/>
    <p:sldId id="420" r:id="rId14"/>
    <p:sldId id="372" r:id="rId15"/>
    <p:sldId id="378" r:id="rId16"/>
    <p:sldId id="373" r:id="rId17"/>
    <p:sldId id="379" r:id="rId18"/>
    <p:sldId id="380" r:id="rId19"/>
    <p:sldId id="417" r:id="rId20"/>
    <p:sldId id="418" r:id="rId21"/>
    <p:sldId id="422" r:id="rId22"/>
    <p:sldId id="383" r:id="rId23"/>
    <p:sldId id="430" r:id="rId24"/>
    <p:sldId id="384" r:id="rId25"/>
    <p:sldId id="385" r:id="rId26"/>
    <p:sldId id="398" r:id="rId27"/>
    <p:sldId id="399" r:id="rId28"/>
    <p:sldId id="424" r:id="rId29"/>
    <p:sldId id="400" r:id="rId30"/>
    <p:sldId id="401" r:id="rId31"/>
    <p:sldId id="402" r:id="rId32"/>
    <p:sldId id="419" r:id="rId33"/>
    <p:sldId id="406" r:id="rId34"/>
    <p:sldId id="445" r:id="rId35"/>
    <p:sldId id="407" r:id="rId36"/>
    <p:sldId id="408" r:id="rId37"/>
    <p:sldId id="421" r:id="rId38"/>
    <p:sldId id="315" r:id="rId39"/>
  </p:sldIdLst>
  <p:sldSz cx="12192000" cy="6858000"/>
  <p:notesSz cx="6858000" cy="9144000"/>
  <p:custDataLst>
    <p:tags r:id="rId4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838"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BD744"/>
    <a:srgbClr val="049AAB"/>
    <a:srgbClr val="01304C"/>
    <a:srgbClr val="59595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2678" autoAdjust="0"/>
    <p:restoredTop sz="85333" autoAdjust="0"/>
  </p:normalViewPr>
  <p:slideViewPr>
    <p:cSldViewPr snapToGrid="0" showGuides="1">
      <p:cViewPr varScale="1">
        <p:scale>
          <a:sx n="87" d="100"/>
          <a:sy n="87" d="100"/>
        </p:scale>
        <p:origin x="-276" y="-84"/>
      </p:cViewPr>
      <p:guideLst>
        <p:guide orient="horz" pos="3838"/>
        <p:guide pos="3840"/>
      </p:guideLst>
    </p:cSldViewPr>
  </p:slideViewPr>
  <p:notesTextViewPr>
    <p:cViewPr>
      <p:scale>
        <a:sx n="1" d="1"/>
        <a:sy n="1" d="1"/>
      </p:scale>
      <p:origin x="0" y="0"/>
    </p:cViewPr>
  </p:notesTextViewPr>
  <p:sorterViewPr>
    <p:cViewPr>
      <p:scale>
        <a:sx n="100" d="100"/>
        <a:sy n="100" d="100"/>
      </p:scale>
      <p:origin x="0" y="-2732"/>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3" Type="http://schemas.openxmlformats.org/officeDocument/2006/relationships/tags" Target="tags/tag16.xml"/><Relationship Id="rId42" Type="http://schemas.openxmlformats.org/officeDocument/2006/relationships/tableStyles" Target="tableStyles.xml"/><Relationship Id="rId41" Type="http://schemas.openxmlformats.org/officeDocument/2006/relationships/viewProps" Target="viewProps.xml"/><Relationship Id="rId40" Type="http://schemas.openxmlformats.org/officeDocument/2006/relationships/presProps" Target="presProps.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4">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EFCF5961-5FEB-4B35-8646-363C2386774F}" type="doc">
      <dgm:prSet loTypeId="urn:microsoft.com/office/officeart/2005/8/layout/default#1" loCatId="list" qsTypeId="urn:microsoft.com/office/officeart/2005/8/quickstyle/simple1#1" qsCatId="simple" csTypeId="urn:microsoft.com/office/officeart/2005/8/colors/accent1_2#1" csCatId="accent1" phldr="1"/>
      <dgm:spPr/>
      <dgm:t>
        <a:bodyPr/>
        <a:lstStyle/>
        <a:p>
          <a:endParaRPr lang="zh-CN" altLang="en-US"/>
        </a:p>
      </dgm:t>
    </dgm:pt>
    <dgm:pt modelId="{B6A10E89-6822-4726-86BF-9350C8918B4A}">
      <dgm:prSet phldrT="[文本]"/>
      <dgm:spPr>
        <a:solidFill>
          <a:srgbClr val="9BD744"/>
        </a:solidFill>
      </dgm:spPr>
      <dgm:t>
        <a:bodyPr/>
        <a:lstStyle/>
        <a:p>
          <a:r>
            <a:rPr lang="zh-CN" altLang="en-US" dirty="0"/>
            <a:t>用户注册及备案</a:t>
          </a:r>
        </a:p>
      </dgm:t>
    </dgm:pt>
    <dgm:pt modelId="{897203C7-CA65-43F8-83D4-57B57E2E283A}" cxnId="{47129725-09CB-4388-AD00-D01D510E5508}" type="parTrans">
      <dgm:prSet/>
      <dgm:spPr/>
      <dgm:t>
        <a:bodyPr/>
        <a:lstStyle/>
        <a:p>
          <a:endParaRPr lang="zh-CN" altLang="en-US"/>
        </a:p>
      </dgm:t>
    </dgm:pt>
    <dgm:pt modelId="{86B15CD5-7DEC-4ACD-99F3-5B3FCC0E1E18}" cxnId="{47129725-09CB-4388-AD00-D01D510E5508}" type="sibTrans">
      <dgm:prSet/>
      <dgm:spPr/>
      <dgm:t>
        <a:bodyPr/>
        <a:lstStyle/>
        <a:p>
          <a:endParaRPr lang="zh-CN" altLang="en-US"/>
        </a:p>
      </dgm:t>
    </dgm:pt>
    <dgm:pt modelId="{E4E5BA16-AE8B-4005-B01C-0F473D94A5C7}">
      <dgm:prSet phldrT="[文本]"/>
      <dgm:spPr>
        <a:solidFill>
          <a:srgbClr val="049AAB"/>
        </a:solidFill>
      </dgm:spPr>
      <dgm:t>
        <a:bodyPr/>
        <a:lstStyle/>
        <a:p>
          <a:r>
            <a:rPr lang="zh-CN" altLang="en-US" dirty="0"/>
            <a:t>专利预审申请</a:t>
          </a:r>
        </a:p>
      </dgm:t>
    </dgm:pt>
    <dgm:pt modelId="{D54E45E4-6197-4885-9C59-2F5A068E993D}" cxnId="{9AED9002-F594-420B-8B60-7A4D1E217AF3}" type="parTrans">
      <dgm:prSet/>
      <dgm:spPr/>
      <dgm:t>
        <a:bodyPr/>
        <a:lstStyle/>
        <a:p>
          <a:endParaRPr lang="zh-CN" altLang="en-US"/>
        </a:p>
      </dgm:t>
    </dgm:pt>
    <dgm:pt modelId="{F13E648C-9803-40ED-BDBB-E14A1B606EC5}" cxnId="{9AED9002-F594-420B-8B60-7A4D1E217AF3}" type="sibTrans">
      <dgm:prSet/>
      <dgm:spPr/>
      <dgm:t>
        <a:bodyPr/>
        <a:lstStyle/>
        <a:p>
          <a:endParaRPr lang="zh-CN" altLang="en-US"/>
        </a:p>
      </dgm:t>
    </dgm:pt>
    <dgm:pt modelId="{71A0B9BB-76E3-483F-94FE-3CB5CD1EF5E4}">
      <dgm:prSet phldrT="[文本]"/>
      <dgm:spPr>
        <a:solidFill>
          <a:srgbClr val="049AAB"/>
        </a:solidFill>
      </dgm:spPr>
      <dgm:t>
        <a:bodyPr/>
        <a:lstStyle/>
        <a:p>
          <a:r>
            <a:rPr lang="zh-CN" altLang="en-US" dirty="0"/>
            <a:t>通知书等辅助功能</a:t>
          </a:r>
        </a:p>
      </dgm:t>
    </dgm:pt>
    <dgm:pt modelId="{02EEDBB5-5314-44A5-81AE-6FF26FD8D07D}" cxnId="{F4F1E87E-8F72-4AAB-9678-1464F56CD45F}" type="parTrans">
      <dgm:prSet/>
      <dgm:spPr/>
      <dgm:t>
        <a:bodyPr/>
        <a:lstStyle/>
        <a:p>
          <a:endParaRPr lang="zh-CN" altLang="en-US"/>
        </a:p>
      </dgm:t>
    </dgm:pt>
    <dgm:pt modelId="{17CB864D-533D-449B-B556-C9F28C461C3C}" cxnId="{F4F1E87E-8F72-4AAB-9678-1464F56CD45F}" type="sibTrans">
      <dgm:prSet/>
      <dgm:spPr/>
      <dgm:t>
        <a:bodyPr/>
        <a:lstStyle/>
        <a:p>
          <a:endParaRPr lang="zh-CN" altLang="en-US"/>
        </a:p>
      </dgm:t>
    </dgm:pt>
    <dgm:pt modelId="{EBA8A0B0-8B93-4D81-9D7C-E24E11D465DD}" type="pres">
      <dgm:prSet presAssocID="{EFCF5961-5FEB-4B35-8646-363C2386774F}" presName="diagram" presStyleCnt="0">
        <dgm:presLayoutVars>
          <dgm:dir/>
          <dgm:resizeHandles val="exact"/>
        </dgm:presLayoutVars>
      </dgm:prSet>
      <dgm:spPr/>
      <dgm:t>
        <a:bodyPr/>
        <a:lstStyle/>
        <a:p>
          <a:endParaRPr lang="zh-CN" altLang="en-US"/>
        </a:p>
      </dgm:t>
    </dgm:pt>
    <dgm:pt modelId="{A34DEA6F-6734-4CAE-A794-0E53806D5676}" type="pres">
      <dgm:prSet presAssocID="{B6A10E89-6822-4726-86BF-9350C8918B4A}" presName="node" presStyleLbl="node1" presStyleIdx="0" presStyleCnt="3">
        <dgm:presLayoutVars>
          <dgm:bulletEnabled val="1"/>
        </dgm:presLayoutVars>
      </dgm:prSet>
      <dgm:spPr/>
      <dgm:t>
        <a:bodyPr/>
        <a:lstStyle/>
        <a:p>
          <a:endParaRPr lang="zh-CN" altLang="en-US"/>
        </a:p>
      </dgm:t>
    </dgm:pt>
    <dgm:pt modelId="{205178D5-28B1-4A5D-8552-4A11D8F3A7A4}" type="pres">
      <dgm:prSet presAssocID="{86B15CD5-7DEC-4ACD-99F3-5B3FCC0E1E18}" presName="sibTrans" presStyleCnt="0"/>
      <dgm:spPr/>
    </dgm:pt>
    <dgm:pt modelId="{6550A346-8348-491C-91E6-A41CE3A22E6E}" type="pres">
      <dgm:prSet presAssocID="{E4E5BA16-AE8B-4005-B01C-0F473D94A5C7}" presName="node" presStyleLbl="node1" presStyleIdx="1" presStyleCnt="3">
        <dgm:presLayoutVars>
          <dgm:bulletEnabled val="1"/>
        </dgm:presLayoutVars>
      </dgm:prSet>
      <dgm:spPr/>
      <dgm:t>
        <a:bodyPr/>
        <a:lstStyle/>
        <a:p>
          <a:endParaRPr lang="zh-CN" altLang="en-US"/>
        </a:p>
      </dgm:t>
    </dgm:pt>
    <dgm:pt modelId="{5C728F13-0A28-4700-8AB4-C0EDECA556A9}" type="pres">
      <dgm:prSet presAssocID="{F13E648C-9803-40ED-BDBB-E14A1B606EC5}" presName="sibTrans" presStyleCnt="0"/>
      <dgm:spPr/>
    </dgm:pt>
    <dgm:pt modelId="{BF38DBD4-B193-4801-A1EC-E349DD4D92A1}" type="pres">
      <dgm:prSet presAssocID="{71A0B9BB-76E3-483F-94FE-3CB5CD1EF5E4}" presName="node" presStyleLbl="node1" presStyleIdx="2" presStyleCnt="3">
        <dgm:presLayoutVars>
          <dgm:bulletEnabled val="1"/>
        </dgm:presLayoutVars>
      </dgm:prSet>
      <dgm:spPr/>
      <dgm:t>
        <a:bodyPr/>
        <a:lstStyle/>
        <a:p>
          <a:endParaRPr lang="zh-CN" altLang="en-US"/>
        </a:p>
      </dgm:t>
    </dgm:pt>
  </dgm:ptLst>
  <dgm:cxnLst>
    <dgm:cxn modelId="{A3D97F9D-8F89-497C-818A-044F2D22DB2F}" type="presOf" srcId="{E4E5BA16-AE8B-4005-B01C-0F473D94A5C7}" destId="{6550A346-8348-491C-91E6-A41CE3A22E6E}" srcOrd="0" destOrd="0" presId="urn:microsoft.com/office/officeart/2005/8/layout/default#1"/>
    <dgm:cxn modelId="{F4F1E87E-8F72-4AAB-9678-1464F56CD45F}" srcId="{EFCF5961-5FEB-4B35-8646-363C2386774F}" destId="{71A0B9BB-76E3-483F-94FE-3CB5CD1EF5E4}" srcOrd="2" destOrd="0" parTransId="{02EEDBB5-5314-44A5-81AE-6FF26FD8D07D}" sibTransId="{17CB864D-533D-449B-B556-C9F28C461C3C}"/>
    <dgm:cxn modelId="{7E39D2FA-5DF5-4168-B4A5-7930A0DAD51B}" type="presOf" srcId="{EFCF5961-5FEB-4B35-8646-363C2386774F}" destId="{EBA8A0B0-8B93-4D81-9D7C-E24E11D465DD}" srcOrd="0" destOrd="0" presId="urn:microsoft.com/office/officeart/2005/8/layout/default#1"/>
    <dgm:cxn modelId="{D8DEE8D0-48BD-4C94-AFF5-132534CD3000}" type="presOf" srcId="{B6A10E89-6822-4726-86BF-9350C8918B4A}" destId="{A34DEA6F-6734-4CAE-A794-0E53806D5676}" srcOrd="0" destOrd="0" presId="urn:microsoft.com/office/officeart/2005/8/layout/default#1"/>
    <dgm:cxn modelId="{47129725-09CB-4388-AD00-D01D510E5508}" srcId="{EFCF5961-5FEB-4B35-8646-363C2386774F}" destId="{B6A10E89-6822-4726-86BF-9350C8918B4A}" srcOrd="0" destOrd="0" parTransId="{897203C7-CA65-43F8-83D4-57B57E2E283A}" sibTransId="{86B15CD5-7DEC-4ACD-99F3-5B3FCC0E1E18}"/>
    <dgm:cxn modelId="{9AED9002-F594-420B-8B60-7A4D1E217AF3}" srcId="{EFCF5961-5FEB-4B35-8646-363C2386774F}" destId="{E4E5BA16-AE8B-4005-B01C-0F473D94A5C7}" srcOrd="1" destOrd="0" parTransId="{D54E45E4-6197-4885-9C59-2F5A068E993D}" sibTransId="{F13E648C-9803-40ED-BDBB-E14A1B606EC5}"/>
    <dgm:cxn modelId="{1CE08D19-84F9-4089-868A-F198AA7003D6}" type="presOf" srcId="{71A0B9BB-76E3-483F-94FE-3CB5CD1EF5E4}" destId="{BF38DBD4-B193-4801-A1EC-E349DD4D92A1}" srcOrd="0" destOrd="0" presId="urn:microsoft.com/office/officeart/2005/8/layout/default#1"/>
    <dgm:cxn modelId="{2DB2895F-0BA0-4A26-889D-32FBEA3E4365}" type="presParOf" srcId="{EBA8A0B0-8B93-4D81-9D7C-E24E11D465DD}" destId="{A34DEA6F-6734-4CAE-A794-0E53806D5676}" srcOrd="0" destOrd="0" presId="urn:microsoft.com/office/officeart/2005/8/layout/default#1"/>
    <dgm:cxn modelId="{A106E0C7-4BBF-44D8-944B-ADED6AC797A7}" type="presParOf" srcId="{EBA8A0B0-8B93-4D81-9D7C-E24E11D465DD}" destId="{205178D5-28B1-4A5D-8552-4A11D8F3A7A4}" srcOrd="1" destOrd="0" presId="urn:microsoft.com/office/officeart/2005/8/layout/default#1"/>
    <dgm:cxn modelId="{61995FF2-4C47-4581-AC86-F83F54E7D84B}" type="presParOf" srcId="{EBA8A0B0-8B93-4D81-9D7C-E24E11D465DD}" destId="{6550A346-8348-491C-91E6-A41CE3A22E6E}" srcOrd="2" destOrd="0" presId="urn:microsoft.com/office/officeart/2005/8/layout/default#1"/>
    <dgm:cxn modelId="{73B3EFA9-FFBC-42F6-ABAE-643597BDD2AB}" type="presParOf" srcId="{EBA8A0B0-8B93-4D81-9D7C-E24E11D465DD}" destId="{5C728F13-0A28-4700-8AB4-C0EDECA556A9}" srcOrd="3" destOrd="0" presId="urn:microsoft.com/office/officeart/2005/8/layout/default#1"/>
    <dgm:cxn modelId="{94A322D1-1A77-44C1-BD63-53D4B3542757}" type="presParOf" srcId="{EBA8A0B0-8B93-4D81-9D7C-E24E11D465DD}" destId="{BF38DBD4-B193-4801-A1EC-E349DD4D92A1}" srcOrd="4" destOrd="0" presId="urn:microsoft.com/office/officeart/2005/8/layout/default#1"/>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FCF5961-5FEB-4B35-8646-363C2386774F}" type="doc">
      <dgm:prSet loTypeId="urn:microsoft.com/office/officeart/2005/8/layout/default#2" loCatId="list" qsTypeId="urn:microsoft.com/office/officeart/2005/8/quickstyle/simple1#2" qsCatId="simple" csTypeId="urn:microsoft.com/office/officeart/2005/8/colors/accent1_2#2" csCatId="accent1" phldr="1"/>
      <dgm:spPr/>
      <dgm:t>
        <a:bodyPr/>
        <a:lstStyle/>
        <a:p>
          <a:endParaRPr lang="zh-CN" altLang="en-US"/>
        </a:p>
      </dgm:t>
    </dgm:pt>
    <dgm:pt modelId="{B6A10E89-6822-4726-86BF-9350C8918B4A}">
      <dgm:prSet phldrT="[文本]"/>
      <dgm:spPr>
        <a:solidFill>
          <a:srgbClr val="049AAB"/>
        </a:solidFill>
      </dgm:spPr>
      <dgm:t>
        <a:bodyPr/>
        <a:lstStyle/>
        <a:p>
          <a:r>
            <a:rPr lang="zh-CN" altLang="en-US" dirty="0"/>
            <a:t>用户注册及备案</a:t>
          </a:r>
        </a:p>
      </dgm:t>
    </dgm:pt>
    <dgm:pt modelId="{897203C7-CA65-43F8-83D4-57B57E2E283A}" cxnId="{47129725-09CB-4388-AD00-D01D510E5508}" type="parTrans">
      <dgm:prSet/>
      <dgm:spPr/>
      <dgm:t>
        <a:bodyPr/>
        <a:lstStyle/>
        <a:p>
          <a:endParaRPr lang="zh-CN" altLang="en-US"/>
        </a:p>
      </dgm:t>
    </dgm:pt>
    <dgm:pt modelId="{86B15CD5-7DEC-4ACD-99F3-5B3FCC0E1E18}" cxnId="{47129725-09CB-4388-AD00-D01D510E5508}" type="sibTrans">
      <dgm:prSet/>
      <dgm:spPr/>
      <dgm:t>
        <a:bodyPr/>
        <a:lstStyle/>
        <a:p>
          <a:endParaRPr lang="zh-CN" altLang="en-US"/>
        </a:p>
      </dgm:t>
    </dgm:pt>
    <dgm:pt modelId="{E4E5BA16-AE8B-4005-B01C-0F473D94A5C7}">
      <dgm:prSet phldrT="[文本]"/>
      <dgm:spPr>
        <a:solidFill>
          <a:srgbClr val="9BD744"/>
        </a:solidFill>
      </dgm:spPr>
      <dgm:t>
        <a:bodyPr/>
        <a:lstStyle/>
        <a:p>
          <a:r>
            <a:rPr lang="zh-CN" altLang="en-US" dirty="0"/>
            <a:t>专利预审申请</a:t>
          </a:r>
        </a:p>
      </dgm:t>
    </dgm:pt>
    <dgm:pt modelId="{D54E45E4-6197-4885-9C59-2F5A068E993D}" cxnId="{9AED9002-F594-420B-8B60-7A4D1E217AF3}" type="parTrans">
      <dgm:prSet/>
      <dgm:spPr/>
      <dgm:t>
        <a:bodyPr/>
        <a:lstStyle/>
        <a:p>
          <a:endParaRPr lang="zh-CN" altLang="en-US"/>
        </a:p>
      </dgm:t>
    </dgm:pt>
    <dgm:pt modelId="{F13E648C-9803-40ED-BDBB-E14A1B606EC5}" cxnId="{9AED9002-F594-420B-8B60-7A4D1E217AF3}" type="sibTrans">
      <dgm:prSet/>
      <dgm:spPr/>
      <dgm:t>
        <a:bodyPr/>
        <a:lstStyle/>
        <a:p>
          <a:endParaRPr lang="zh-CN" altLang="en-US"/>
        </a:p>
      </dgm:t>
    </dgm:pt>
    <dgm:pt modelId="{71A0B9BB-76E3-483F-94FE-3CB5CD1EF5E4}">
      <dgm:prSet phldrT="[文本]"/>
      <dgm:spPr>
        <a:solidFill>
          <a:srgbClr val="049AAB"/>
        </a:solidFill>
      </dgm:spPr>
      <dgm:t>
        <a:bodyPr/>
        <a:lstStyle/>
        <a:p>
          <a:r>
            <a:rPr lang="zh-CN" altLang="en-US" dirty="0"/>
            <a:t>通知书等辅助功能</a:t>
          </a:r>
        </a:p>
      </dgm:t>
    </dgm:pt>
    <dgm:pt modelId="{02EEDBB5-5314-44A5-81AE-6FF26FD8D07D}" cxnId="{F4F1E87E-8F72-4AAB-9678-1464F56CD45F}" type="parTrans">
      <dgm:prSet/>
      <dgm:spPr/>
      <dgm:t>
        <a:bodyPr/>
        <a:lstStyle/>
        <a:p>
          <a:endParaRPr lang="zh-CN" altLang="en-US"/>
        </a:p>
      </dgm:t>
    </dgm:pt>
    <dgm:pt modelId="{17CB864D-533D-449B-B556-C9F28C461C3C}" cxnId="{F4F1E87E-8F72-4AAB-9678-1464F56CD45F}" type="sibTrans">
      <dgm:prSet/>
      <dgm:spPr/>
      <dgm:t>
        <a:bodyPr/>
        <a:lstStyle/>
        <a:p>
          <a:endParaRPr lang="zh-CN" altLang="en-US"/>
        </a:p>
      </dgm:t>
    </dgm:pt>
    <dgm:pt modelId="{EBA8A0B0-8B93-4D81-9D7C-E24E11D465DD}" type="pres">
      <dgm:prSet presAssocID="{EFCF5961-5FEB-4B35-8646-363C2386774F}" presName="diagram" presStyleCnt="0">
        <dgm:presLayoutVars>
          <dgm:dir/>
          <dgm:resizeHandles val="exact"/>
        </dgm:presLayoutVars>
      </dgm:prSet>
      <dgm:spPr/>
      <dgm:t>
        <a:bodyPr/>
        <a:lstStyle/>
        <a:p>
          <a:endParaRPr lang="zh-CN" altLang="en-US"/>
        </a:p>
      </dgm:t>
    </dgm:pt>
    <dgm:pt modelId="{A34DEA6F-6734-4CAE-A794-0E53806D5676}" type="pres">
      <dgm:prSet presAssocID="{B6A10E89-6822-4726-86BF-9350C8918B4A}" presName="node" presStyleLbl="node1" presStyleIdx="0" presStyleCnt="3">
        <dgm:presLayoutVars>
          <dgm:bulletEnabled val="1"/>
        </dgm:presLayoutVars>
      </dgm:prSet>
      <dgm:spPr/>
      <dgm:t>
        <a:bodyPr/>
        <a:lstStyle/>
        <a:p>
          <a:endParaRPr lang="zh-CN" altLang="en-US"/>
        </a:p>
      </dgm:t>
    </dgm:pt>
    <dgm:pt modelId="{205178D5-28B1-4A5D-8552-4A11D8F3A7A4}" type="pres">
      <dgm:prSet presAssocID="{86B15CD5-7DEC-4ACD-99F3-5B3FCC0E1E18}" presName="sibTrans" presStyleCnt="0"/>
      <dgm:spPr/>
    </dgm:pt>
    <dgm:pt modelId="{6550A346-8348-491C-91E6-A41CE3A22E6E}" type="pres">
      <dgm:prSet presAssocID="{E4E5BA16-AE8B-4005-B01C-0F473D94A5C7}" presName="node" presStyleLbl="node1" presStyleIdx="1" presStyleCnt="3">
        <dgm:presLayoutVars>
          <dgm:bulletEnabled val="1"/>
        </dgm:presLayoutVars>
      </dgm:prSet>
      <dgm:spPr/>
      <dgm:t>
        <a:bodyPr/>
        <a:lstStyle/>
        <a:p>
          <a:endParaRPr lang="zh-CN" altLang="en-US"/>
        </a:p>
      </dgm:t>
    </dgm:pt>
    <dgm:pt modelId="{5C728F13-0A28-4700-8AB4-C0EDECA556A9}" type="pres">
      <dgm:prSet presAssocID="{F13E648C-9803-40ED-BDBB-E14A1B606EC5}" presName="sibTrans" presStyleCnt="0"/>
      <dgm:spPr/>
    </dgm:pt>
    <dgm:pt modelId="{BF38DBD4-B193-4801-A1EC-E349DD4D92A1}" type="pres">
      <dgm:prSet presAssocID="{71A0B9BB-76E3-483F-94FE-3CB5CD1EF5E4}" presName="node" presStyleLbl="node1" presStyleIdx="2" presStyleCnt="3">
        <dgm:presLayoutVars>
          <dgm:bulletEnabled val="1"/>
        </dgm:presLayoutVars>
      </dgm:prSet>
      <dgm:spPr/>
      <dgm:t>
        <a:bodyPr/>
        <a:lstStyle/>
        <a:p>
          <a:endParaRPr lang="zh-CN" altLang="en-US"/>
        </a:p>
      </dgm:t>
    </dgm:pt>
  </dgm:ptLst>
  <dgm:cxnLst>
    <dgm:cxn modelId="{A3D97F9D-8F89-497C-818A-044F2D22DB2F}" type="presOf" srcId="{E4E5BA16-AE8B-4005-B01C-0F473D94A5C7}" destId="{6550A346-8348-491C-91E6-A41CE3A22E6E}" srcOrd="0" destOrd="0" presId="urn:microsoft.com/office/officeart/2005/8/layout/default#2"/>
    <dgm:cxn modelId="{F4F1E87E-8F72-4AAB-9678-1464F56CD45F}" srcId="{EFCF5961-5FEB-4B35-8646-363C2386774F}" destId="{71A0B9BB-76E3-483F-94FE-3CB5CD1EF5E4}" srcOrd="2" destOrd="0" parTransId="{02EEDBB5-5314-44A5-81AE-6FF26FD8D07D}" sibTransId="{17CB864D-533D-449B-B556-C9F28C461C3C}"/>
    <dgm:cxn modelId="{7E39D2FA-5DF5-4168-B4A5-7930A0DAD51B}" type="presOf" srcId="{EFCF5961-5FEB-4B35-8646-363C2386774F}" destId="{EBA8A0B0-8B93-4D81-9D7C-E24E11D465DD}" srcOrd="0" destOrd="0" presId="urn:microsoft.com/office/officeart/2005/8/layout/default#2"/>
    <dgm:cxn modelId="{D8DEE8D0-48BD-4C94-AFF5-132534CD3000}" type="presOf" srcId="{B6A10E89-6822-4726-86BF-9350C8918B4A}" destId="{A34DEA6F-6734-4CAE-A794-0E53806D5676}" srcOrd="0" destOrd="0" presId="urn:microsoft.com/office/officeart/2005/8/layout/default#2"/>
    <dgm:cxn modelId="{47129725-09CB-4388-AD00-D01D510E5508}" srcId="{EFCF5961-5FEB-4B35-8646-363C2386774F}" destId="{B6A10E89-6822-4726-86BF-9350C8918B4A}" srcOrd="0" destOrd="0" parTransId="{897203C7-CA65-43F8-83D4-57B57E2E283A}" sibTransId="{86B15CD5-7DEC-4ACD-99F3-5B3FCC0E1E18}"/>
    <dgm:cxn modelId="{9AED9002-F594-420B-8B60-7A4D1E217AF3}" srcId="{EFCF5961-5FEB-4B35-8646-363C2386774F}" destId="{E4E5BA16-AE8B-4005-B01C-0F473D94A5C7}" srcOrd="1" destOrd="0" parTransId="{D54E45E4-6197-4885-9C59-2F5A068E993D}" sibTransId="{F13E648C-9803-40ED-BDBB-E14A1B606EC5}"/>
    <dgm:cxn modelId="{1CE08D19-84F9-4089-868A-F198AA7003D6}" type="presOf" srcId="{71A0B9BB-76E3-483F-94FE-3CB5CD1EF5E4}" destId="{BF38DBD4-B193-4801-A1EC-E349DD4D92A1}" srcOrd="0" destOrd="0" presId="urn:microsoft.com/office/officeart/2005/8/layout/default#2"/>
    <dgm:cxn modelId="{2DB2895F-0BA0-4A26-889D-32FBEA3E4365}" type="presParOf" srcId="{EBA8A0B0-8B93-4D81-9D7C-E24E11D465DD}" destId="{A34DEA6F-6734-4CAE-A794-0E53806D5676}" srcOrd="0" destOrd="0" presId="urn:microsoft.com/office/officeart/2005/8/layout/default#2"/>
    <dgm:cxn modelId="{A106E0C7-4BBF-44D8-944B-ADED6AC797A7}" type="presParOf" srcId="{EBA8A0B0-8B93-4D81-9D7C-E24E11D465DD}" destId="{205178D5-28B1-4A5D-8552-4A11D8F3A7A4}" srcOrd="1" destOrd="0" presId="urn:microsoft.com/office/officeart/2005/8/layout/default#2"/>
    <dgm:cxn modelId="{61995FF2-4C47-4581-AC86-F83F54E7D84B}" type="presParOf" srcId="{EBA8A0B0-8B93-4D81-9D7C-E24E11D465DD}" destId="{6550A346-8348-491C-91E6-A41CE3A22E6E}" srcOrd="2" destOrd="0" presId="urn:microsoft.com/office/officeart/2005/8/layout/default#2"/>
    <dgm:cxn modelId="{73B3EFA9-FFBC-42F6-ABAE-643597BDD2AB}" type="presParOf" srcId="{EBA8A0B0-8B93-4D81-9D7C-E24E11D465DD}" destId="{5C728F13-0A28-4700-8AB4-C0EDECA556A9}" srcOrd="3" destOrd="0" presId="urn:microsoft.com/office/officeart/2005/8/layout/default#2"/>
    <dgm:cxn modelId="{94A322D1-1A77-44C1-BD63-53D4B3542757}" type="presParOf" srcId="{EBA8A0B0-8B93-4D81-9D7C-E24E11D465DD}" destId="{BF38DBD4-B193-4801-A1EC-E349DD4D92A1}" srcOrd="4" destOrd="0" presId="urn:microsoft.com/office/officeart/2005/8/layout/default#2"/>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FCF5961-5FEB-4B35-8646-363C2386774F}" type="doc">
      <dgm:prSet loTypeId="urn:microsoft.com/office/officeart/2005/8/layout/default#4" loCatId="list" qsTypeId="urn:microsoft.com/office/officeart/2005/8/quickstyle/simple1#4" qsCatId="simple" csTypeId="urn:microsoft.com/office/officeart/2005/8/colors/accent1_2#4" csCatId="accent1" phldr="1"/>
      <dgm:spPr/>
      <dgm:t>
        <a:bodyPr/>
        <a:lstStyle/>
        <a:p>
          <a:endParaRPr lang="zh-CN" altLang="en-US"/>
        </a:p>
      </dgm:t>
    </dgm:pt>
    <dgm:pt modelId="{B6A10E89-6822-4726-86BF-9350C8918B4A}">
      <dgm:prSet phldrT="[文本]"/>
      <dgm:spPr>
        <a:solidFill>
          <a:srgbClr val="049AAB"/>
        </a:solidFill>
      </dgm:spPr>
      <dgm:t>
        <a:bodyPr/>
        <a:lstStyle/>
        <a:p>
          <a:r>
            <a:rPr lang="zh-CN" altLang="en-US" dirty="0"/>
            <a:t>用户注册及备案</a:t>
          </a:r>
        </a:p>
      </dgm:t>
    </dgm:pt>
    <dgm:pt modelId="{897203C7-CA65-43F8-83D4-57B57E2E283A}" cxnId="{47129725-09CB-4388-AD00-D01D510E5508}" type="parTrans">
      <dgm:prSet/>
      <dgm:spPr/>
      <dgm:t>
        <a:bodyPr/>
        <a:lstStyle/>
        <a:p>
          <a:endParaRPr lang="zh-CN" altLang="en-US"/>
        </a:p>
      </dgm:t>
    </dgm:pt>
    <dgm:pt modelId="{86B15CD5-7DEC-4ACD-99F3-5B3FCC0E1E18}" cxnId="{47129725-09CB-4388-AD00-D01D510E5508}" type="sibTrans">
      <dgm:prSet/>
      <dgm:spPr/>
      <dgm:t>
        <a:bodyPr/>
        <a:lstStyle/>
        <a:p>
          <a:endParaRPr lang="zh-CN" altLang="en-US"/>
        </a:p>
      </dgm:t>
    </dgm:pt>
    <dgm:pt modelId="{E4E5BA16-AE8B-4005-B01C-0F473D94A5C7}">
      <dgm:prSet phldrT="[文本]"/>
      <dgm:spPr>
        <a:solidFill>
          <a:srgbClr val="049AAB"/>
        </a:solidFill>
      </dgm:spPr>
      <dgm:t>
        <a:bodyPr/>
        <a:lstStyle/>
        <a:p>
          <a:r>
            <a:rPr lang="zh-CN" altLang="en-US" dirty="0"/>
            <a:t>专利预审申请</a:t>
          </a:r>
        </a:p>
      </dgm:t>
    </dgm:pt>
    <dgm:pt modelId="{D54E45E4-6197-4885-9C59-2F5A068E993D}" cxnId="{9AED9002-F594-420B-8B60-7A4D1E217AF3}" type="parTrans">
      <dgm:prSet/>
      <dgm:spPr/>
      <dgm:t>
        <a:bodyPr/>
        <a:lstStyle/>
        <a:p>
          <a:endParaRPr lang="zh-CN" altLang="en-US"/>
        </a:p>
      </dgm:t>
    </dgm:pt>
    <dgm:pt modelId="{F13E648C-9803-40ED-BDBB-E14A1B606EC5}" cxnId="{9AED9002-F594-420B-8B60-7A4D1E217AF3}" type="sibTrans">
      <dgm:prSet/>
      <dgm:spPr/>
      <dgm:t>
        <a:bodyPr/>
        <a:lstStyle/>
        <a:p>
          <a:endParaRPr lang="zh-CN" altLang="en-US"/>
        </a:p>
      </dgm:t>
    </dgm:pt>
    <dgm:pt modelId="{71A0B9BB-76E3-483F-94FE-3CB5CD1EF5E4}">
      <dgm:prSet phldrT="[文本]"/>
      <dgm:spPr>
        <a:solidFill>
          <a:srgbClr val="9BD744"/>
        </a:solidFill>
      </dgm:spPr>
      <dgm:t>
        <a:bodyPr/>
        <a:lstStyle/>
        <a:p>
          <a:r>
            <a:rPr lang="zh-CN" altLang="en-US" dirty="0"/>
            <a:t>通知书等辅助功能</a:t>
          </a:r>
        </a:p>
      </dgm:t>
    </dgm:pt>
    <dgm:pt modelId="{02EEDBB5-5314-44A5-81AE-6FF26FD8D07D}" cxnId="{F4F1E87E-8F72-4AAB-9678-1464F56CD45F}" type="parTrans">
      <dgm:prSet/>
      <dgm:spPr/>
      <dgm:t>
        <a:bodyPr/>
        <a:lstStyle/>
        <a:p>
          <a:endParaRPr lang="zh-CN" altLang="en-US"/>
        </a:p>
      </dgm:t>
    </dgm:pt>
    <dgm:pt modelId="{17CB864D-533D-449B-B556-C9F28C461C3C}" cxnId="{F4F1E87E-8F72-4AAB-9678-1464F56CD45F}" type="sibTrans">
      <dgm:prSet/>
      <dgm:spPr/>
      <dgm:t>
        <a:bodyPr/>
        <a:lstStyle/>
        <a:p>
          <a:endParaRPr lang="zh-CN" altLang="en-US"/>
        </a:p>
      </dgm:t>
    </dgm:pt>
    <dgm:pt modelId="{EBA8A0B0-8B93-4D81-9D7C-E24E11D465DD}" type="pres">
      <dgm:prSet presAssocID="{EFCF5961-5FEB-4B35-8646-363C2386774F}" presName="diagram" presStyleCnt="0">
        <dgm:presLayoutVars>
          <dgm:dir/>
          <dgm:resizeHandles val="exact"/>
        </dgm:presLayoutVars>
      </dgm:prSet>
      <dgm:spPr/>
      <dgm:t>
        <a:bodyPr/>
        <a:lstStyle/>
        <a:p>
          <a:endParaRPr lang="zh-CN" altLang="en-US"/>
        </a:p>
      </dgm:t>
    </dgm:pt>
    <dgm:pt modelId="{A34DEA6F-6734-4CAE-A794-0E53806D5676}" type="pres">
      <dgm:prSet presAssocID="{B6A10E89-6822-4726-86BF-9350C8918B4A}" presName="node" presStyleLbl="node1" presStyleIdx="0" presStyleCnt="3">
        <dgm:presLayoutVars>
          <dgm:bulletEnabled val="1"/>
        </dgm:presLayoutVars>
      </dgm:prSet>
      <dgm:spPr/>
      <dgm:t>
        <a:bodyPr/>
        <a:lstStyle/>
        <a:p>
          <a:endParaRPr lang="zh-CN" altLang="en-US"/>
        </a:p>
      </dgm:t>
    </dgm:pt>
    <dgm:pt modelId="{205178D5-28B1-4A5D-8552-4A11D8F3A7A4}" type="pres">
      <dgm:prSet presAssocID="{86B15CD5-7DEC-4ACD-99F3-5B3FCC0E1E18}" presName="sibTrans" presStyleCnt="0"/>
      <dgm:spPr/>
    </dgm:pt>
    <dgm:pt modelId="{6550A346-8348-491C-91E6-A41CE3A22E6E}" type="pres">
      <dgm:prSet presAssocID="{E4E5BA16-AE8B-4005-B01C-0F473D94A5C7}" presName="node" presStyleLbl="node1" presStyleIdx="1" presStyleCnt="3">
        <dgm:presLayoutVars>
          <dgm:bulletEnabled val="1"/>
        </dgm:presLayoutVars>
      </dgm:prSet>
      <dgm:spPr/>
      <dgm:t>
        <a:bodyPr/>
        <a:lstStyle/>
        <a:p>
          <a:endParaRPr lang="zh-CN" altLang="en-US"/>
        </a:p>
      </dgm:t>
    </dgm:pt>
    <dgm:pt modelId="{5C728F13-0A28-4700-8AB4-C0EDECA556A9}" type="pres">
      <dgm:prSet presAssocID="{F13E648C-9803-40ED-BDBB-E14A1B606EC5}" presName="sibTrans" presStyleCnt="0"/>
      <dgm:spPr/>
    </dgm:pt>
    <dgm:pt modelId="{BF38DBD4-B193-4801-A1EC-E349DD4D92A1}" type="pres">
      <dgm:prSet presAssocID="{71A0B9BB-76E3-483F-94FE-3CB5CD1EF5E4}" presName="node" presStyleLbl="node1" presStyleIdx="2" presStyleCnt="3">
        <dgm:presLayoutVars>
          <dgm:bulletEnabled val="1"/>
        </dgm:presLayoutVars>
      </dgm:prSet>
      <dgm:spPr/>
      <dgm:t>
        <a:bodyPr/>
        <a:lstStyle/>
        <a:p>
          <a:endParaRPr lang="zh-CN" altLang="en-US"/>
        </a:p>
      </dgm:t>
    </dgm:pt>
  </dgm:ptLst>
  <dgm:cxnLst>
    <dgm:cxn modelId="{C86199EC-C002-4DB7-BEAE-FB7BC69C3010}" type="presOf" srcId="{71A0B9BB-76E3-483F-94FE-3CB5CD1EF5E4}" destId="{BF38DBD4-B193-4801-A1EC-E349DD4D92A1}" srcOrd="0" destOrd="0" presId="urn:microsoft.com/office/officeart/2005/8/layout/default#4"/>
    <dgm:cxn modelId="{C60F4589-650F-4D19-9E5D-87DCB41F3716}" type="presOf" srcId="{B6A10E89-6822-4726-86BF-9350C8918B4A}" destId="{A34DEA6F-6734-4CAE-A794-0E53806D5676}" srcOrd="0" destOrd="0" presId="urn:microsoft.com/office/officeart/2005/8/layout/default#4"/>
    <dgm:cxn modelId="{F4F1E87E-8F72-4AAB-9678-1464F56CD45F}" srcId="{EFCF5961-5FEB-4B35-8646-363C2386774F}" destId="{71A0B9BB-76E3-483F-94FE-3CB5CD1EF5E4}" srcOrd="2" destOrd="0" parTransId="{02EEDBB5-5314-44A5-81AE-6FF26FD8D07D}" sibTransId="{17CB864D-533D-449B-B556-C9F28C461C3C}"/>
    <dgm:cxn modelId="{30ED16E2-91D5-4095-94B1-65D1C87ECC6D}" type="presOf" srcId="{E4E5BA16-AE8B-4005-B01C-0F473D94A5C7}" destId="{6550A346-8348-491C-91E6-A41CE3A22E6E}" srcOrd="0" destOrd="0" presId="urn:microsoft.com/office/officeart/2005/8/layout/default#4"/>
    <dgm:cxn modelId="{032B119C-D7E5-4A0B-9F1C-02A8192D5DF8}" type="presOf" srcId="{EFCF5961-5FEB-4B35-8646-363C2386774F}" destId="{EBA8A0B0-8B93-4D81-9D7C-E24E11D465DD}" srcOrd="0" destOrd="0" presId="urn:microsoft.com/office/officeart/2005/8/layout/default#4"/>
    <dgm:cxn modelId="{47129725-09CB-4388-AD00-D01D510E5508}" srcId="{EFCF5961-5FEB-4B35-8646-363C2386774F}" destId="{B6A10E89-6822-4726-86BF-9350C8918B4A}" srcOrd="0" destOrd="0" parTransId="{897203C7-CA65-43F8-83D4-57B57E2E283A}" sibTransId="{86B15CD5-7DEC-4ACD-99F3-5B3FCC0E1E18}"/>
    <dgm:cxn modelId="{9AED9002-F594-420B-8B60-7A4D1E217AF3}" srcId="{EFCF5961-5FEB-4B35-8646-363C2386774F}" destId="{E4E5BA16-AE8B-4005-B01C-0F473D94A5C7}" srcOrd="1" destOrd="0" parTransId="{D54E45E4-6197-4885-9C59-2F5A068E993D}" sibTransId="{F13E648C-9803-40ED-BDBB-E14A1B606EC5}"/>
    <dgm:cxn modelId="{84F94F00-3D1D-4F73-9925-9270423B3B72}" type="presParOf" srcId="{EBA8A0B0-8B93-4D81-9D7C-E24E11D465DD}" destId="{A34DEA6F-6734-4CAE-A794-0E53806D5676}" srcOrd="0" destOrd="0" presId="urn:microsoft.com/office/officeart/2005/8/layout/default#4"/>
    <dgm:cxn modelId="{570C77B2-410A-4BA4-A2FC-2DFA5F6CD581}" type="presParOf" srcId="{EBA8A0B0-8B93-4D81-9D7C-E24E11D465DD}" destId="{205178D5-28B1-4A5D-8552-4A11D8F3A7A4}" srcOrd="1" destOrd="0" presId="urn:microsoft.com/office/officeart/2005/8/layout/default#4"/>
    <dgm:cxn modelId="{26969B4F-3DC7-4AD4-B492-C7B3B36D2B11}" type="presParOf" srcId="{EBA8A0B0-8B93-4D81-9D7C-E24E11D465DD}" destId="{6550A346-8348-491C-91E6-A41CE3A22E6E}" srcOrd="2" destOrd="0" presId="urn:microsoft.com/office/officeart/2005/8/layout/default#4"/>
    <dgm:cxn modelId="{6DFC6ED5-91B0-4631-BB80-4E02C1E90F90}" type="presParOf" srcId="{EBA8A0B0-8B93-4D81-9D7C-E24E11D465DD}" destId="{5C728F13-0A28-4700-8AB4-C0EDECA556A9}" srcOrd="3" destOrd="0" presId="urn:microsoft.com/office/officeart/2005/8/layout/default#4"/>
    <dgm:cxn modelId="{B6B4483F-4ADF-4468-9A69-1F13AD14F002}" type="presParOf" srcId="{EBA8A0B0-8B93-4D81-9D7C-E24E11D465DD}" destId="{BF38DBD4-B193-4801-A1EC-E349DD4D92A1}" srcOrd="4" destOrd="0" presId="urn:microsoft.com/office/officeart/2005/8/layout/default#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8128000" cy="5418667"/>
        <a:chOff x="0" y="0"/>
        <a:chExt cx="8128000" cy="5418667"/>
      </a:xfrm>
    </dsp:grpSpPr>
    <dsp:sp modelId="{A34DEA6F-6734-4CAE-A794-0E53806D5676}">
      <dsp:nvSpPr>
        <dsp:cNvPr id="3" name="矩形 2"/>
        <dsp:cNvSpPr/>
      </dsp:nvSpPr>
      <dsp:spPr bwMode="white">
        <a:xfrm>
          <a:off x="5159" y="195329"/>
          <a:ext cx="3869531" cy="2321719"/>
        </a:xfrm>
        <a:prstGeom prst="rect">
          <a:avLst/>
        </a:prstGeom>
        <a:solidFill>
          <a:srgbClr val="9BD744"/>
        </a:solidFill>
      </dsp:spPr>
      <dsp:style>
        <a:lnRef idx="2">
          <a:schemeClr val="lt1"/>
        </a:lnRef>
        <a:fillRef idx="1">
          <a:schemeClr val="accent1"/>
        </a:fillRef>
        <a:effectRef idx="0">
          <a:scrgbClr r="0" g="0" b="0"/>
        </a:effectRef>
        <a:fontRef idx="minor">
          <a:schemeClr val="lt1"/>
        </a:fontRef>
      </dsp:style>
      <dsp:txBody>
        <a:bodyPr lIns="228600" tIns="228600" rIns="228600" bIns="228600" anchor="ctr"/>
        <a:lstStyle>
          <a:lvl1pPr algn="ctr">
            <a:defRPr sz="6000"/>
          </a:lvl1pPr>
          <a:lvl2pPr marL="285750" indent="-285750" algn="ctr">
            <a:defRPr sz="4600"/>
          </a:lvl2pPr>
          <a:lvl3pPr marL="571500" indent="-285750" algn="ctr">
            <a:defRPr sz="4600"/>
          </a:lvl3pPr>
          <a:lvl4pPr marL="857250" indent="-285750" algn="ctr">
            <a:defRPr sz="4600"/>
          </a:lvl4pPr>
          <a:lvl5pPr marL="1143000" indent="-285750" algn="ctr">
            <a:defRPr sz="4600"/>
          </a:lvl5pPr>
          <a:lvl6pPr marL="1428750" indent="-285750" algn="ctr">
            <a:defRPr sz="4600"/>
          </a:lvl6pPr>
          <a:lvl7pPr marL="1714500" indent="-285750" algn="ctr">
            <a:defRPr sz="4600"/>
          </a:lvl7pPr>
          <a:lvl8pPr marL="2000250" indent="-285750" algn="ctr">
            <a:defRPr sz="4600"/>
          </a:lvl8pPr>
          <a:lvl9pPr marL="2286000" indent="-285750" algn="ctr">
            <a:defRPr sz="4600"/>
          </a:lvl9pPr>
        </a:lstStyle>
        <a:p>
          <a:pPr lvl="0">
            <a:lnSpc>
              <a:spcPct val="100000"/>
            </a:lnSpc>
            <a:spcBef>
              <a:spcPct val="0"/>
            </a:spcBef>
            <a:spcAft>
              <a:spcPct val="35000"/>
            </a:spcAft>
          </a:pPr>
          <a:r>
            <a:rPr lang="zh-CN" altLang="en-US" dirty="0"/>
            <a:t>用户注册及备案</a:t>
          </a:r>
        </a:p>
      </dsp:txBody>
      <dsp:txXfrm>
        <a:off x="5159" y="195329"/>
        <a:ext cx="3869531" cy="2321719"/>
      </dsp:txXfrm>
    </dsp:sp>
    <dsp:sp modelId="{6550A346-8348-491C-91E6-A41CE3A22E6E}">
      <dsp:nvSpPr>
        <dsp:cNvPr id="4" name="矩形 3"/>
        <dsp:cNvSpPr/>
      </dsp:nvSpPr>
      <dsp:spPr bwMode="white">
        <a:xfrm>
          <a:off x="4261644" y="195329"/>
          <a:ext cx="3869531" cy="2321719"/>
        </a:xfrm>
        <a:prstGeom prst="rect">
          <a:avLst/>
        </a:prstGeom>
        <a:solidFill>
          <a:srgbClr val="049AAB"/>
        </a:solidFill>
      </dsp:spPr>
      <dsp:style>
        <a:lnRef idx="2">
          <a:schemeClr val="lt1"/>
        </a:lnRef>
        <a:fillRef idx="1">
          <a:schemeClr val="accent1"/>
        </a:fillRef>
        <a:effectRef idx="0">
          <a:scrgbClr r="0" g="0" b="0"/>
        </a:effectRef>
        <a:fontRef idx="minor">
          <a:schemeClr val="lt1"/>
        </a:fontRef>
      </dsp:style>
      <dsp:txBody>
        <a:bodyPr lIns="228600" tIns="228600" rIns="228600" bIns="228600" anchor="ctr"/>
        <a:lstStyle>
          <a:lvl1pPr algn="ctr">
            <a:defRPr sz="6000"/>
          </a:lvl1pPr>
          <a:lvl2pPr marL="285750" indent="-285750" algn="ctr">
            <a:defRPr sz="4600"/>
          </a:lvl2pPr>
          <a:lvl3pPr marL="571500" indent="-285750" algn="ctr">
            <a:defRPr sz="4600"/>
          </a:lvl3pPr>
          <a:lvl4pPr marL="857250" indent="-285750" algn="ctr">
            <a:defRPr sz="4600"/>
          </a:lvl4pPr>
          <a:lvl5pPr marL="1143000" indent="-285750" algn="ctr">
            <a:defRPr sz="4600"/>
          </a:lvl5pPr>
          <a:lvl6pPr marL="1428750" indent="-285750" algn="ctr">
            <a:defRPr sz="4600"/>
          </a:lvl6pPr>
          <a:lvl7pPr marL="1714500" indent="-285750" algn="ctr">
            <a:defRPr sz="4600"/>
          </a:lvl7pPr>
          <a:lvl8pPr marL="2000250" indent="-285750" algn="ctr">
            <a:defRPr sz="4600"/>
          </a:lvl8pPr>
          <a:lvl9pPr marL="2286000" indent="-285750" algn="ctr">
            <a:defRPr sz="4600"/>
          </a:lvl9pPr>
        </a:lstStyle>
        <a:p>
          <a:pPr lvl="0">
            <a:lnSpc>
              <a:spcPct val="100000"/>
            </a:lnSpc>
            <a:spcBef>
              <a:spcPct val="0"/>
            </a:spcBef>
            <a:spcAft>
              <a:spcPct val="35000"/>
            </a:spcAft>
          </a:pPr>
          <a:r>
            <a:rPr lang="zh-CN" altLang="en-US" dirty="0"/>
            <a:t>专利预审申请</a:t>
          </a:r>
        </a:p>
      </dsp:txBody>
      <dsp:txXfrm>
        <a:off x="4261644" y="195329"/>
        <a:ext cx="3869531" cy="2321719"/>
      </dsp:txXfrm>
    </dsp:sp>
    <dsp:sp modelId="{BF38DBD4-B193-4801-A1EC-E349DD4D92A1}">
      <dsp:nvSpPr>
        <dsp:cNvPr id="5" name="矩形 4"/>
        <dsp:cNvSpPr/>
      </dsp:nvSpPr>
      <dsp:spPr bwMode="white">
        <a:xfrm>
          <a:off x="2131219" y="2901619"/>
          <a:ext cx="3869531" cy="2321719"/>
        </a:xfrm>
        <a:prstGeom prst="rect">
          <a:avLst/>
        </a:prstGeom>
        <a:solidFill>
          <a:srgbClr val="049AAB"/>
        </a:solidFill>
      </dsp:spPr>
      <dsp:style>
        <a:lnRef idx="2">
          <a:schemeClr val="lt1"/>
        </a:lnRef>
        <a:fillRef idx="1">
          <a:schemeClr val="accent1"/>
        </a:fillRef>
        <a:effectRef idx="0">
          <a:scrgbClr r="0" g="0" b="0"/>
        </a:effectRef>
        <a:fontRef idx="minor">
          <a:schemeClr val="lt1"/>
        </a:fontRef>
      </dsp:style>
      <dsp:txBody>
        <a:bodyPr lIns="228600" tIns="228600" rIns="228600" bIns="228600" anchor="ctr"/>
        <a:lstStyle>
          <a:lvl1pPr algn="ctr">
            <a:defRPr sz="6000"/>
          </a:lvl1pPr>
          <a:lvl2pPr marL="285750" indent="-285750" algn="ctr">
            <a:defRPr sz="4600"/>
          </a:lvl2pPr>
          <a:lvl3pPr marL="571500" indent="-285750" algn="ctr">
            <a:defRPr sz="4600"/>
          </a:lvl3pPr>
          <a:lvl4pPr marL="857250" indent="-285750" algn="ctr">
            <a:defRPr sz="4600"/>
          </a:lvl4pPr>
          <a:lvl5pPr marL="1143000" indent="-285750" algn="ctr">
            <a:defRPr sz="4600"/>
          </a:lvl5pPr>
          <a:lvl6pPr marL="1428750" indent="-285750" algn="ctr">
            <a:defRPr sz="4600"/>
          </a:lvl6pPr>
          <a:lvl7pPr marL="1714500" indent="-285750" algn="ctr">
            <a:defRPr sz="4600"/>
          </a:lvl7pPr>
          <a:lvl8pPr marL="2000250" indent="-285750" algn="ctr">
            <a:defRPr sz="4600"/>
          </a:lvl8pPr>
          <a:lvl9pPr marL="2286000" indent="-285750" algn="ctr">
            <a:defRPr sz="4600"/>
          </a:lvl9pPr>
        </a:lstStyle>
        <a:p>
          <a:pPr lvl="0">
            <a:lnSpc>
              <a:spcPct val="100000"/>
            </a:lnSpc>
            <a:spcBef>
              <a:spcPct val="0"/>
            </a:spcBef>
            <a:spcAft>
              <a:spcPct val="35000"/>
            </a:spcAft>
          </a:pPr>
          <a:r>
            <a:rPr lang="zh-CN" altLang="en-US" dirty="0"/>
            <a:t>通知书等辅助功能</a:t>
          </a:r>
        </a:p>
      </dsp:txBody>
      <dsp:txXfrm>
        <a:off x="2131219" y="2901619"/>
        <a:ext cx="3869531" cy="2321719"/>
      </dsp:txXfrm>
    </dsp:sp>
  </dsp:spTree>
</dsp:drawing>
</file>

<file path=ppt/diagrams/drawing2.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8128000" cy="5418667"/>
        <a:chOff x="0" y="0"/>
        <a:chExt cx="8128000" cy="5418667"/>
      </a:xfrm>
    </dsp:grpSpPr>
    <dsp:sp modelId="{A34DEA6F-6734-4CAE-A794-0E53806D5676}">
      <dsp:nvSpPr>
        <dsp:cNvPr id="3" name="矩形 2"/>
        <dsp:cNvSpPr/>
      </dsp:nvSpPr>
      <dsp:spPr bwMode="white">
        <a:xfrm>
          <a:off x="5159" y="195329"/>
          <a:ext cx="3869531" cy="2321719"/>
        </a:xfrm>
        <a:prstGeom prst="rect">
          <a:avLst/>
        </a:prstGeom>
        <a:solidFill>
          <a:srgbClr val="049AAB"/>
        </a:solidFill>
      </dsp:spPr>
      <dsp:style>
        <a:lnRef idx="2">
          <a:schemeClr val="lt1"/>
        </a:lnRef>
        <a:fillRef idx="1">
          <a:schemeClr val="accent1"/>
        </a:fillRef>
        <a:effectRef idx="0">
          <a:scrgbClr r="0" g="0" b="0"/>
        </a:effectRef>
        <a:fontRef idx="minor">
          <a:schemeClr val="lt1"/>
        </a:fontRef>
      </dsp:style>
      <dsp:txBody>
        <a:bodyPr lIns="228600" tIns="228600" rIns="228600" bIns="228600" anchor="ctr"/>
        <a:lstStyle>
          <a:lvl1pPr algn="ctr">
            <a:defRPr sz="6000"/>
          </a:lvl1pPr>
          <a:lvl2pPr marL="285750" indent="-285750" algn="ctr">
            <a:defRPr sz="4600"/>
          </a:lvl2pPr>
          <a:lvl3pPr marL="571500" indent="-285750" algn="ctr">
            <a:defRPr sz="4600"/>
          </a:lvl3pPr>
          <a:lvl4pPr marL="857250" indent="-285750" algn="ctr">
            <a:defRPr sz="4600"/>
          </a:lvl4pPr>
          <a:lvl5pPr marL="1143000" indent="-285750" algn="ctr">
            <a:defRPr sz="4600"/>
          </a:lvl5pPr>
          <a:lvl6pPr marL="1428750" indent="-285750" algn="ctr">
            <a:defRPr sz="4600"/>
          </a:lvl6pPr>
          <a:lvl7pPr marL="1714500" indent="-285750" algn="ctr">
            <a:defRPr sz="4600"/>
          </a:lvl7pPr>
          <a:lvl8pPr marL="2000250" indent="-285750" algn="ctr">
            <a:defRPr sz="4600"/>
          </a:lvl8pPr>
          <a:lvl9pPr marL="2286000" indent="-285750" algn="ctr">
            <a:defRPr sz="4600"/>
          </a:lvl9pPr>
        </a:lstStyle>
        <a:p>
          <a:pPr lvl="0">
            <a:lnSpc>
              <a:spcPct val="100000"/>
            </a:lnSpc>
            <a:spcBef>
              <a:spcPct val="0"/>
            </a:spcBef>
            <a:spcAft>
              <a:spcPct val="35000"/>
            </a:spcAft>
          </a:pPr>
          <a:r>
            <a:rPr lang="zh-CN" altLang="en-US" dirty="0"/>
            <a:t>用户注册及备案</a:t>
          </a:r>
        </a:p>
      </dsp:txBody>
      <dsp:txXfrm>
        <a:off x="5159" y="195329"/>
        <a:ext cx="3869531" cy="2321719"/>
      </dsp:txXfrm>
    </dsp:sp>
    <dsp:sp modelId="{6550A346-8348-491C-91E6-A41CE3A22E6E}">
      <dsp:nvSpPr>
        <dsp:cNvPr id="4" name="矩形 3"/>
        <dsp:cNvSpPr/>
      </dsp:nvSpPr>
      <dsp:spPr bwMode="white">
        <a:xfrm>
          <a:off x="4261644" y="195329"/>
          <a:ext cx="3869531" cy="2321719"/>
        </a:xfrm>
        <a:prstGeom prst="rect">
          <a:avLst/>
        </a:prstGeom>
        <a:solidFill>
          <a:srgbClr val="9BD744"/>
        </a:solidFill>
      </dsp:spPr>
      <dsp:style>
        <a:lnRef idx="2">
          <a:schemeClr val="lt1"/>
        </a:lnRef>
        <a:fillRef idx="1">
          <a:schemeClr val="accent1"/>
        </a:fillRef>
        <a:effectRef idx="0">
          <a:scrgbClr r="0" g="0" b="0"/>
        </a:effectRef>
        <a:fontRef idx="minor">
          <a:schemeClr val="lt1"/>
        </a:fontRef>
      </dsp:style>
      <dsp:txBody>
        <a:bodyPr lIns="228600" tIns="228600" rIns="228600" bIns="228600" anchor="ctr"/>
        <a:lstStyle>
          <a:lvl1pPr algn="ctr">
            <a:defRPr sz="6000"/>
          </a:lvl1pPr>
          <a:lvl2pPr marL="285750" indent="-285750" algn="ctr">
            <a:defRPr sz="4600"/>
          </a:lvl2pPr>
          <a:lvl3pPr marL="571500" indent="-285750" algn="ctr">
            <a:defRPr sz="4600"/>
          </a:lvl3pPr>
          <a:lvl4pPr marL="857250" indent="-285750" algn="ctr">
            <a:defRPr sz="4600"/>
          </a:lvl4pPr>
          <a:lvl5pPr marL="1143000" indent="-285750" algn="ctr">
            <a:defRPr sz="4600"/>
          </a:lvl5pPr>
          <a:lvl6pPr marL="1428750" indent="-285750" algn="ctr">
            <a:defRPr sz="4600"/>
          </a:lvl6pPr>
          <a:lvl7pPr marL="1714500" indent="-285750" algn="ctr">
            <a:defRPr sz="4600"/>
          </a:lvl7pPr>
          <a:lvl8pPr marL="2000250" indent="-285750" algn="ctr">
            <a:defRPr sz="4600"/>
          </a:lvl8pPr>
          <a:lvl9pPr marL="2286000" indent="-285750" algn="ctr">
            <a:defRPr sz="4600"/>
          </a:lvl9pPr>
        </a:lstStyle>
        <a:p>
          <a:pPr lvl="0">
            <a:lnSpc>
              <a:spcPct val="100000"/>
            </a:lnSpc>
            <a:spcBef>
              <a:spcPct val="0"/>
            </a:spcBef>
            <a:spcAft>
              <a:spcPct val="35000"/>
            </a:spcAft>
          </a:pPr>
          <a:r>
            <a:rPr lang="zh-CN" altLang="en-US" dirty="0"/>
            <a:t>专利预审申请</a:t>
          </a:r>
        </a:p>
      </dsp:txBody>
      <dsp:txXfrm>
        <a:off x="4261644" y="195329"/>
        <a:ext cx="3869531" cy="2321719"/>
      </dsp:txXfrm>
    </dsp:sp>
    <dsp:sp modelId="{BF38DBD4-B193-4801-A1EC-E349DD4D92A1}">
      <dsp:nvSpPr>
        <dsp:cNvPr id="5" name="矩形 4"/>
        <dsp:cNvSpPr/>
      </dsp:nvSpPr>
      <dsp:spPr bwMode="white">
        <a:xfrm>
          <a:off x="2131219" y="2901619"/>
          <a:ext cx="3869531" cy="2321719"/>
        </a:xfrm>
        <a:prstGeom prst="rect">
          <a:avLst/>
        </a:prstGeom>
        <a:solidFill>
          <a:srgbClr val="049AAB"/>
        </a:solidFill>
      </dsp:spPr>
      <dsp:style>
        <a:lnRef idx="2">
          <a:schemeClr val="lt1"/>
        </a:lnRef>
        <a:fillRef idx="1">
          <a:schemeClr val="accent1"/>
        </a:fillRef>
        <a:effectRef idx="0">
          <a:scrgbClr r="0" g="0" b="0"/>
        </a:effectRef>
        <a:fontRef idx="minor">
          <a:schemeClr val="lt1"/>
        </a:fontRef>
      </dsp:style>
      <dsp:txBody>
        <a:bodyPr lIns="228600" tIns="228600" rIns="228600" bIns="228600" anchor="ctr"/>
        <a:lstStyle>
          <a:lvl1pPr algn="ctr">
            <a:defRPr sz="6000"/>
          </a:lvl1pPr>
          <a:lvl2pPr marL="285750" indent="-285750" algn="ctr">
            <a:defRPr sz="4600"/>
          </a:lvl2pPr>
          <a:lvl3pPr marL="571500" indent="-285750" algn="ctr">
            <a:defRPr sz="4600"/>
          </a:lvl3pPr>
          <a:lvl4pPr marL="857250" indent="-285750" algn="ctr">
            <a:defRPr sz="4600"/>
          </a:lvl4pPr>
          <a:lvl5pPr marL="1143000" indent="-285750" algn="ctr">
            <a:defRPr sz="4600"/>
          </a:lvl5pPr>
          <a:lvl6pPr marL="1428750" indent="-285750" algn="ctr">
            <a:defRPr sz="4600"/>
          </a:lvl6pPr>
          <a:lvl7pPr marL="1714500" indent="-285750" algn="ctr">
            <a:defRPr sz="4600"/>
          </a:lvl7pPr>
          <a:lvl8pPr marL="2000250" indent="-285750" algn="ctr">
            <a:defRPr sz="4600"/>
          </a:lvl8pPr>
          <a:lvl9pPr marL="2286000" indent="-285750" algn="ctr">
            <a:defRPr sz="4600"/>
          </a:lvl9pPr>
        </a:lstStyle>
        <a:p>
          <a:pPr lvl="0">
            <a:lnSpc>
              <a:spcPct val="100000"/>
            </a:lnSpc>
            <a:spcBef>
              <a:spcPct val="0"/>
            </a:spcBef>
            <a:spcAft>
              <a:spcPct val="35000"/>
            </a:spcAft>
          </a:pPr>
          <a:r>
            <a:rPr lang="zh-CN" altLang="en-US" dirty="0"/>
            <a:t>通知书等辅助功能</a:t>
          </a:r>
        </a:p>
      </dsp:txBody>
      <dsp:txXfrm>
        <a:off x="2131219" y="2901619"/>
        <a:ext cx="3869531" cy="2321719"/>
      </dsp:txXfrm>
    </dsp:sp>
  </dsp:spTree>
</dsp:drawing>
</file>

<file path=ppt/diagrams/drawing3.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8128000" cy="5418667"/>
        <a:chOff x="0" y="0"/>
        <a:chExt cx="8128000" cy="5418667"/>
      </a:xfrm>
    </dsp:grpSpPr>
    <dsp:sp modelId="{A34DEA6F-6734-4CAE-A794-0E53806D5676}">
      <dsp:nvSpPr>
        <dsp:cNvPr id="3" name="矩形 2"/>
        <dsp:cNvSpPr/>
      </dsp:nvSpPr>
      <dsp:spPr bwMode="white">
        <a:xfrm>
          <a:off x="5159" y="195329"/>
          <a:ext cx="3869531" cy="2321719"/>
        </a:xfrm>
        <a:prstGeom prst="rect">
          <a:avLst/>
        </a:prstGeom>
        <a:solidFill>
          <a:srgbClr val="049AAB"/>
        </a:solidFill>
      </dsp:spPr>
      <dsp:style>
        <a:lnRef idx="2">
          <a:schemeClr val="lt1"/>
        </a:lnRef>
        <a:fillRef idx="1">
          <a:schemeClr val="accent1"/>
        </a:fillRef>
        <a:effectRef idx="0">
          <a:scrgbClr r="0" g="0" b="0"/>
        </a:effectRef>
        <a:fontRef idx="minor">
          <a:schemeClr val="lt1"/>
        </a:fontRef>
      </dsp:style>
      <dsp:txBody>
        <a:bodyPr lIns="228600" tIns="228600" rIns="228600" bIns="228600" anchor="ctr"/>
        <a:lstStyle>
          <a:lvl1pPr algn="ctr">
            <a:defRPr sz="6000"/>
          </a:lvl1pPr>
          <a:lvl2pPr marL="285750" indent="-285750" algn="ctr">
            <a:defRPr sz="4600"/>
          </a:lvl2pPr>
          <a:lvl3pPr marL="571500" indent="-285750" algn="ctr">
            <a:defRPr sz="4600"/>
          </a:lvl3pPr>
          <a:lvl4pPr marL="857250" indent="-285750" algn="ctr">
            <a:defRPr sz="4600"/>
          </a:lvl4pPr>
          <a:lvl5pPr marL="1143000" indent="-285750" algn="ctr">
            <a:defRPr sz="4600"/>
          </a:lvl5pPr>
          <a:lvl6pPr marL="1428750" indent="-285750" algn="ctr">
            <a:defRPr sz="4600"/>
          </a:lvl6pPr>
          <a:lvl7pPr marL="1714500" indent="-285750" algn="ctr">
            <a:defRPr sz="4600"/>
          </a:lvl7pPr>
          <a:lvl8pPr marL="2000250" indent="-285750" algn="ctr">
            <a:defRPr sz="4600"/>
          </a:lvl8pPr>
          <a:lvl9pPr marL="2286000" indent="-285750" algn="ctr">
            <a:defRPr sz="4600"/>
          </a:lvl9pPr>
        </a:lstStyle>
        <a:p>
          <a:pPr lvl="0">
            <a:lnSpc>
              <a:spcPct val="100000"/>
            </a:lnSpc>
            <a:spcBef>
              <a:spcPct val="0"/>
            </a:spcBef>
            <a:spcAft>
              <a:spcPct val="35000"/>
            </a:spcAft>
          </a:pPr>
          <a:r>
            <a:rPr lang="zh-CN" altLang="en-US" dirty="0"/>
            <a:t>用户注册及备案</a:t>
          </a:r>
        </a:p>
      </dsp:txBody>
      <dsp:txXfrm>
        <a:off x="5159" y="195329"/>
        <a:ext cx="3869531" cy="2321719"/>
      </dsp:txXfrm>
    </dsp:sp>
    <dsp:sp modelId="{6550A346-8348-491C-91E6-A41CE3A22E6E}">
      <dsp:nvSpPr>
        <dsp:cNvPr id="4" name="矩形 3"/>
        <dsp:cNvSpPr/>
      </dsp:nvSpPr>
      <dsp:spPr bwMode="white">
        <a:xfrm>
          <a:off x="4261644" y="195329"/>
          <a:ext cx="3869531" cy="2321719"/>
        </a:xfrm>
        <a:prstGeom prst="rect">
          <a:avLst/>
        </a:prstGeom>
        <a:solidFill>
          <a:srgbClr val="049AAB"/>
        </a:solidFill>
      </dsp:spPr>
      <dsp:style>
        <a:lnRef idx="2">
          <a:schemeClr val="lt1"/>
        </a:lnRef>
        <a:fillRef idx="1">
          <a:schemeClr val="accent1"/>
        </a:fillRef>
        <a:effectRef idx="0">
          <a:scrgbClr r="0" g="0" b="0"/>
        </a:effectRef>
        <a:fontRef idx="minor">
          <a:schemeClr val="lt1"/>
        </a:fontRef>
      </dsp:style>
      <dsp:txBody>
        <a:bodyPr lIns="228600" tIns="228600" rIns="228600" bIns="228600" anchor="ctr"/>
        <a:lstStyle>
          <a:lvl1pPr algn="ctr">
            <a:defRPr sz="6000"/>
          </a:lvl1pPr>
          <a:lvl2pPr marL="285750" indent="-285750" algn="ctr">
            <a:defRPr sz="4600"/>
          </a:lvl2pPr>
          <a:lvl3pPr marL="571500" indent="-285750" algn="ctr">
            <a:defRPr sz="4600"/>
          </a:lvl3pPr>
          <a:lvl4pPr marL="857250" indent="-285750" algn="ctr">
            <a:defRPr sz="4600"/>
          </a:lvl4pPr>
          <a:lvl5pPr marL="1143000" indent="-285750" algn="ctr">
            <a:defRPr sz="4600"/>
          </a:lvl5pPr>
          <a:lvl6pPr marL="1428750" indent="-285750" algn="ctr">
            <a:defRPr sz="4600"/>
          </a:lvl6pPr>
          <a:lvl7pPr marL="1714500" indent="-285750" algn="ctr">
            <a:defRPr sz="4600"/>
          </a:lvl7pPr>
          <a:lvl8pPr marL="2000250" indent="-285750" algn="ctr">
            <a:defRPr sz="4600"/>
          </a:lvl8pPr>
          <a:lvl9pPr marL="2286000" indent="-285750" algn="ctr">
            <a:defRPr sz="4600"/>
          </a:lvl9pPr>
        </a:lstStyle>
        <a:p>
          <a:pPr lvl="0">
            <a:lnSpc>
              <a:spcPct val="100000"/>
            </a:lnSpc>
            <a:spcBef>
              <a:spcPct val="0"/>
            </a:spcBef>
            <a:spcAft>
              <a:spcPct val="35000"/>
            </a:spcAft>
          </a:pPr>
          <a:r>
            <a:rPr lang="zh-CN" altLang="en-US" dirty="0"/>
            <a:t>专利预审申请</a:t>
          </a:r>
        </a:p>
      </dsp:txBody>
      <dsp:txXfrm>
        <a:off x="4261644" y="195329"/>
        <a:ext cx="3869531" cy="2321719"/>
      </dsp:txXfrm>
    </dsp:sp>
    <dsp:sp modelId="{BF38DBD4-B193-4801-A1EC-E349DD4D92A1}">
      <dsp:nvSpPr>
        <dsp:cNvPr id="5" name="矩形 4"/>
        <dsp:cNvSpPr/>
      </dsp:nvSpPr>
      <dsp:spPr bwMode="white">
        <a:xfrm>
          <a:off x="2131219" y="2901619"/>
          <a:ext cx="3869531" cy="2321719"/>
        </a:xfrm>
        <a:prstGeom prst="rect">
          <a:avLst/>
        </a:prstGeom>
        <a:solidFill>
          <a:srgbClr val="9BD744"/>
        </a:solidFill>
      </dsp:spPr>
      <dsp:style>
        <a:lnRef idx="2">
          <a:schemeClr val="lt1"/>
        </a:lnRef>
        <a:fillRef idx="1">
          <a:schemeClr val="accent1"/>
        </a:fillRef>
        <a:effectRef idx="0">
          <a:scrgbClr r="0" g="0" b="0"/>
        </a:effectRef>
        <a:fontRef idx="minor">
          <a:schemeClr val="lt1"/>
        </a:fontRef>
      </dsp:style>
      <dsp:txBody>
        <a:bodyPr lIns="228600" tIns="228600" rIns="228600" bIns="228600" anchor="ctr"/>
        <a:lstStyle>
          <a:lvl1pPr algn="ctr">
            <a:defRPr sz="6000"/>
          </a:lvl1pPr>
          <a:lvl2pPr marL="285750" indent="-285750" algn="ctr">
            <a:defRPr sz="4600"/>
          </a:lvl2pPr>
          <a:lvl3pPr marL="571500" indent="-285750" algn="ctr">
            <a:defRPr sz="4600"/>
          </a:lvl3pPr>
          <a:lvl4pPr marL="857250" indent="-285750" algn="ctr">
            <a:defRPr sz="4600"/>
          </a:lvl4pPr>
          <a:lvl5pPr marL="1143000" indent="-285750" algn="ctr">
            <a:defRPr sz="4600"/>
          </a:lvl5pPr>
          <a:lvl6pPr marL="1428750" indent="-285750" algn="ctr">
            <a:defRPr sz="4600"/>
          </a:lvl6pPr>
          <a:lvl7pPr marL="1714500" indent="-285750" algn="ctr">
            <a:defRPr sz="4600"/>
          </a:lvl7pPr>
          <a:lvl8pPr marL="2000250" indent="-285750" algn="ctr">
            <a:defRPr sz="4600"/>
          </a:lvl8pPr>
          <a:lvl9pPr marL="2286000" indent="-285750" algn="ctr">
            <a:defRPr sz="4600"/>
          </a:lvl9pPr>
        </a:lstStyle>
        <a:p>
          <a:pPr lvl="0">
            <a:lnSpc>
              <a:spcPct val="100000"/>
            </a:lnSpc>
            <a:spcBef>
              <a:spcPct val="0"/>
            </a:spcBef>
            <a:spcAft>
              <a:spcPct val="35000"/>
            </a:spcAft>
          </a:pPr>
          <a:r>
            <a:rPr lang="zh-CN" altLang="en-US" dirty="0"/>
            <a:t>通知书等辅助功能</a:t>
          </a:r>
        </a:p>
      </dsp:txBody>
      <dsp:txXfrm>
        <a:off x="2131219" y="2901619"/>
        <a:ext cx="3869531" cy="2321719"/>
      </dsp:txXfrm>
    </dsp:sp>
  </dsp:spTree>
</dsp:drawing>
</file>

<file path=ppt/diagrams/layout1.xml><?xml version="1.0" encoding="utf-8"?>
<dgm:layoutDef xmlns:dgm="http://schemas.openxmlformats.org/drawingml/2006/diagram" xmlns:a="http://schemas.openxmlformats.org/drawingml/2006/main" uniqueId="urn:microsoft.com/office/officeart/2005/8/layout/default#1">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off" val="ctr"/>
          <dgm:param type="contDir" val="sameDir"/>
          <dgm:param type="grDir" val="tL"/>
          <dgm:param type="flowDir" val="row"/>
        </dgm:alg>
      </dgm:if>
      <dgm:else name="Name2">
        <dgm:alg type="snake">
          <dgm:param type="off" val="ctr"/>
          <dgm:param type="contDir" val="sameDir"/>
          <dgm:param type="grDir" val="tR"/>
          <dgm:param type="flowDir" val="row"/>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2">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off" val="ctr"/>
          <dgm:param type="contDir" val="sameDir"/>
          <dgm:param type="grDir" val="tL"/>
          <dgm:param type="flowDir" val="row"/>
        </dgm:alg>
      </dgm:if>
      <dgm:else name="Name2">
        <dgm:alg type="snake">
          <dgm:param type="off" val="ctr"/>
          <dgm:param type="contDir" val="sameDir"/>
          <dgm:param type="grDir" val="tR"/>
          <dgm:param type="flowDir" val="row"/>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4">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off" val="ctr"/>
          <dgm:param type="contDir" val="sameDir"/>
          <dgm:param type="grDir" val="tL"/>
          <dgm:param type="flowDir" val="row"/>
        </dgm:alg>
      </dgm:if>
      <dgm:else name="Name2">
        <dgm:alg type="snake">
          <dgm:param type="off" val="ctr"/>
          <dgm:param type="contDir" val="sameDir"/>
          <dgm:param type="grDir" val="tR"/>
          <dgm:param type="flowDir" val="row"/>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rawings/_rels/vmlDrawing1.vml.rels><?xml version="1.0" encoding="UTF-8" standalone="yes"?>
<Relationships xmlns="http://schemas.openxmlformats.org/package/2006/relationships"><Relationship Id="rId2" Type="http://schemas.openxmlformats.org/officeDocument/2006/relationships/image" Target="../media/image32.wmf"/><Relationship Id="rId1" Type="http://schemas.openxmlformats.org/officeDocument/2006/relationships/image" Target="../media/image31.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B9F880-EF78-4CE5-8929-A76C5A4A6CB0}"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CC0F3B-3555-49D8-9B6D-84C44B282B93}"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CC0F3B-3555-49D8-9B6D-84C44B282B93}"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CC0F3B-3555-49D8-9B6D-84C44B282B93}"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CC0F3B-3555-49D8-9B6D-84C44B282B93}"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dirty="0" smtClean="0"/>
              <a:t>统一社会信用代码重复问题</a:t>
            </a:r>
            <a:endParaRPr lang="zh-CN" altLang="en-US" dirty="0"/>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CC0F3B-3555-49D8-9B6D-84C44B282B93}"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endParaRPr lang="zh-CN" altLang="en-US"/>
          </a:p>
        </p:txBody>
      </p:sp>
      <p:sp>
        <p:nvSpPr>
          <p:cNvPr id="4" name="日期占位符 3"/>
          <p:cNvSpPr>
            <a:spLocks noGrp="1"/>
          </p:cNvSpPr>
          <p:nvPr>
            <p:ph type="dt" sz="half" idx="10"/>
          </p:nvPr>
        </p:nvSpPr>
        <p:spPr/>
        <p:txBody>
          <a:bodyPr/>
          <a:lstStyle/>
          <a:p>
            <a:fld id="{0ADFEFE9-5CC8-4A14-B701-39B2293DE16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F252E9B-727B-4729-83FF-03B5A5A8689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0ADFEFE9-5CC8-4A14-B701-39B2293DE16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F252E9B-727B-4729-83FF-03B5A5A8689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0ADFEFE9-5CC8-4A14-B701-39B2293DE16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F252E9B-727B-4729-83FF-03B5A5A8689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0ADFEFE9-5CC8-4A14-B701-39B2293DE163}"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F252E9B-727B-4729-83FF-03B5A5A8689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pic>
        <p:nvPicPr>
          <p:cNvPr id="17" name="图片 16"/>
          <p:cNvPicPr>
            <a:picLocks noChangeAspect="1"/>
          </p:cNvPicPr>
          <p:nvPr userDrawn="1"/>
        </p:nvPicPr>
        <p:blipFill rotWithShape="1">
          <a:blip r:embed="rId2">
            <a:extLst>
              <a:ext uri="{28A0092B-C50C-407E-A947-70E740481C1C}">
                <a14:useLocalDpi xmlns:a14="http://schemas.microsoft.com/office/drawing/2010/main" val="0"/>
              </a:ext>
            </a:extLst>
          </a:blip>
          <a:srcRect t="19805" b="14175"/>
          <a:stretch>
            <a:fillRect/>
          </a:stretch>
        </p:blipFill>
        <p:spPr>
          <a:xfrm>
            <a:off x="1549237" y="0"/>
            <a:ext cx="9896002" cy="6858000"/>
          </a:xfrm>
          <a:prstGeom prst="rect">
            <a:avLst/>
          </a:prstGeom>
        </p:spPr>
      </p:pic>
      <p:sp>
        <p:nvSpPr>
          <p:cNvPr id="18" name="矩形 17"/>
          <p:cNvSpPr/>
          <p:nvPr userDrawn="1"/>
        </p:nvSpPr>
        <p:spPr>
          <a:xfrm>
            <a:off x="0" y="0"/>
            <a:ext cx="12192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日期占位符 6"/>
          <p:cNvSpPr>
            <a:spLocks noGrp="1"/>
          </p:cNvSpPr>
          <p:nvPr>
            <p:ph type="dt" sz="half" idx="10"/>
          </p:nvPr>
        </p:nvSpPr>
        <p:spPr/>
        <p:txBody>
          <a:bodyPr/>
          <a:lstStyle/>
          <a:p>
            <a:fld id="{0ADFEFE9-5CC8-4A14-B701-39B2293DE163}"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F252E9B-727B-4729-83FF-03B5A5A86894}" type="slidenum">
              <a:rPr lang="zh-CN" altLang="en-US" smtClean="0"/>
            </a:fld>
            <a:endParaRPr lang="zh-CN" altLang="en-US"/>
          </a:p>
        </p:txBody>
      </p:sp>
      <p:pic>
        <p:nvPicPr>
          <p:cNvPr id="10" name="图片 9"/>
          <p:cNvPicPr>
            <a:picLocks noChangeAspect="1"/>
          </p:cNvPicPr>
          <p:nvPr userDrawn="1"/>
        </p:nvPicPr>
        <p:blipFill rotWithShape="1">
          <a:blip r:embed="rId3" cstate="print">
            <a:extLst>
              <a:ext uri="{28A0092B-C50C-407E-A947-70E740481C1C}">
                <a14:useLocalDpi xmlns:a14="http://schemas.microsoft.com/office/drawing/2010/main" val="0"/>
              </a:ext>
            </a:extLst>
          </a:blip>
          <a:srcRect l="15358" r="9145" b="27542"/>
          <a:stretch>
            <a:fillRect/>
          </a:stretch>
        </p:blipFill>
        <p:spPr>
          <a:xfrm>
            <a:off x="10965148" y="4212719"/>
            <a:ext cx="5624997" cy="3036745"/>
          </a:xfrm>
          <a:prstGeom prst="rect">
            <a:avLst/>
          </a:prstGeom>
        </p:spPr>
      </p:pic>
      <p:grpSp>
        <p:nvGrpSpPr>
          <p:cNvPr id="11" name="组合 10"/>
          <p:cNvGrpSpPr/>
          <p:nvPr userDrawn="1"/>
        </p:nvGrpSpPr>
        <p:grpSpPr>
          <a:xfrm>
            <a:off x="425065" y="325953"/>
            <a:ext cx="508902" cy="396897"/>
            <a:chOff x="6468477" y="1576639"/>
            <a:chExt cx="555374" cy="433141"/>
          </a:xfrm>
        </p:grpSpPr>
        <p:sp>
          <p:nvSpPr>
            <p:cNvPr id="12" name="矩形 11"/>
            <p:cNvSpPr/>
            <p:nvPr/>
          </p:nvSpPr>
          <p:spPr>
            <a:xfrm rot="2700000">
              <a:off x="6468477" y="1576639"/>
              <a:ext cx="433141" cy="43314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3" name="矩形 12"/>
            <p:cNvSpPr/>
            <p:nvPr/>
          </p:nvSpPr>
          <p:spPr>
            <a:xfrm rot="2700000">
              <a:off x="6590710" y="1576639"/>
              <a:ext cx="433141" cy="433141"/>
            </a:xfrm>
            <a:prstGeom prst="rect">
              <a:avLst/>
            </a:prstGeom>
            <a:gradFill>
              <a:gsLst>
                <a:gs pos="0">
                  <a:srgbClr val="049AAB"/>
                </a:gs>
                <a:gs pos="100000">
                  <a:srgbClr val="01304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0ADFEFE9-5CC8-4A14-B701-39B2293DE163}"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F252E9B-727B-4729-83FF-03B5A5A8689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ADFEFE9-5CC8-4A14-B701-39B2293DE163}"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F252E9B-727B-4729-83FF-03B5A5A8689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0ADFEFE9-5CC8-4A14-B701-39B2293DE163}"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F252E9B-727B-4729-83FF-03B5A5A8689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0ADFEFE9-5CC8-4A14-B701-39B2293DE163}"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F252E9B-727B-4729-83FF-03B5A5A8689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0ADFEFE9-5CC8-4A14-B701-39B2293DE16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F252E9B-727B-4729-83FF-03B5A5A8689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0ADFEFE9-5CC8-4A14-B701-39B2293DE16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F252E9B-727B-4729-83FF-03B5A5A8689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ADFEFE9-5CC8-4A14-B701-39B2293DE163}"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F252E9B-727B-4729-83FF-03B5A5A86894}"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notesSlide" Target="../notesSlides/notesSlide2.xml"/><Relationship Id="rId7" Type="http://schemas.openxmlformats.org/officeDocument/2006/relationships/slideLayout" Target="../slideLayouts/slideLayout5.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jpeg"/><Relationship Id="rId3" Type="http://schemas.openxmlformats.org/officeDocument/2006/relationships/image" Target="../media/image4.png"/><Relationship Id="rId2" Type="http://schemas.microsoft.com/office/2007/relationships/media" Target="../media/media1.m4a"/><Relationship Id="rId1" Type="http://schemas.openxmlformats.org/officeDocument/2006/relationships/audio" Target="../media/media1.m4a"/></Relationships>
</file>

<file path=ppt/slides/_rels/slide3.xml.rels><?xml version="1.0" encoding="UTF-8" standalone="yes"?>
<Relationships xmlns="http://schemas.openxmlformats.org/package/2006/relationships"><Relationship Id="rId9" Type="http://schemas.openxmlformats.org/officeDocument/2006/relationships/slideLayout" Target="../slideLayouts/slideLayout5.xml"/><Relationship Id="rId8" Type="http://schemas.openxmlformats.org/officeDocument/2006/relationships/image" Target="../media/image4.png"/><Relationship Id="rId7" Type="http://schemas.microsoft.com/office/2007/relationships/media" Target="../media/media2.m4a"/><Relationship Id="rId6" Type="http://schemas.openxmlformats.org/officeDocument/2006/relationships/audio" Target="../media/media2.m4a"/><Relationship Id="rId5" Type="http://schemas.microsoft.com/office/2007/relationships/diagramDrawing" Target="../diagrams/drawing1.xml"/><Relationship Id="rId4" Type="http://schemas.openxmlformats.org/officeDocument/2006/relationships/diagramColors" Target="../diagrams/colors1.xml"/><Relationship Id="rId3" Type="http://schemas.openxmlformats.org/officeDocument/2006/relationships/diagramQuickStyle" Target="../diagrams/quickStyle1.xml"/><Relationship Id="rId2" Type="http://schemas.openxmlformats.org/officeDocument/2006/relationships/diagramLayout" Target="../diagrams/layout1.xml"/><Relationship Id="rId10" Type="http://schemas.openxmlformats.org/officeDocument/2006/relationships/notesSlide" Target="../notesSlides/notesSlide3.xml"/><Relationship Id="rId1" Type="http://schemas.openxmlformats.org/officeDocument/2006/relationships/diagramData" Target="../diagrams/data1.xml"/></Relationships>
</file>

<file path=ppt/slides/_rels/slide4.xml.rels><?xml version="1.0" encoding="UTF-8" standalone="yes"?>
<Relationships xmlns="http://schemas.openxmlformats.org/package/2006/relationships"><Relationship Id="rId6" Type="http://schemas.openxmlformats.org/officeDocument/2006/relationships/notesSlide" Target="../notesSlides/notesSlide4.xml"/><Relationship Id="rId5" Type="http://schemas.openxmlformats.org/officeDocument/2006/relationships/slideLayout" Target="../slideLayouts/slideLayout5.xml"/><Relationship Id="rId4" Type="http://schemas.openxmlformats.org/officeDocument/2006/relationships/image" Target="../media/image4.png"/><Relationship Id="rId3" Type="http://schemas.microsoft.com/office/2007/relationships/media" Target="../media/media3.m4a"/><Relationship Id="rId2" Type="http://schemas.openxmlformats.org/officeDocument/2006/relationships/audio" Target="../media/media3.m4a"/><Relationship Id="rId1" Type="http://schemas.openxmlformats.org/officeDocument/2006/relationships/image" Target="../media/image8.png"/></Relationships>
</file>

<file path=ppt/slides/_rels/slide5.xml.rels><?xml version="1.0" encoding="UTF-8" standalone="yes"?>
<Relationships xmlns="http://schemas.openxmlformats.org/package/2006/relationships"><Relationship Id="rId6" Type="http://schemas.openxmlformats.org/officeDocument/2006/relationships/notesSlide" Target="../notesSlides/notesSlide5.xml"/><Relationship Id="rId5" Type="http://schemas.openxmlformats.org/officeDocument/2006/relationships/slideLayout" Target="../slideLayouts/slideLayout5.xml"/><Relationship Id="rId4" Type="http://schemas.openxmlformats.org/officeDocument/2006/relationships/image" Target="../media/image9.png"/><Relationship Id="rId3" Type="http://schemas.openxmlformats.org/officeDocument/2006/relationships/image" Target="../media/image4.png"/><Relationship Id="rId2" Type="http://schemas.microsoft.com/office/2007/relationships/media" Target="../media/media4.m4a"/><Relationship Id="rId1" Type="http://schemas.openxmlformats.org/officeDocument/2006/relationships/audio" Target="../media/media4.m4a"/></Relationships>
</file>

<file path=ppt/slides/_rels/slide6.xml.rels><?xml version="1.0" encoding="UTF-8" standalone="yes"?>
<Relationships xmlns="http://schemas.openxmlformats.org/package/2006/relationships"><Relationship Id="rId6" Type="http://schemas.openxmlformats.org/officeDocument/2006/relationships/notesSlide" Target="../notesSlides/notesSlide6.xml"/><Relationship Id="rId5" Type="http://schemas.openxmlformats.org/officeDocument/2006/relationships/slideLayout" Target="../slideLayouts/slideLayout5.xml"/><Relationship Id="rId4" Type="http://schemas.openxmlformats.org/officeDocument/2006/relationships/image" Target="../media/image4.png"/><Relationship Id="rId3" Type="http://schemas.microsoft.com/office/2007/relationships/media" Target="../media/media4.m4a"/><Relationship Id="rId2" Type="http://schemas.openxmlformats.org/officeDocument/2006/relationships/audio" Target="../media/media4.m4a"/><Relationship Id="rId1" Type="http://schemas.openxmlformats.org/officeDocument/2006/relationships/image" Target="../media/image10.png"/></Relationships>
</file>

<file path=ppt/slides/_rels/slide7.xml.rels><?xml version="1.0" encoding="UTF-8" standalone="yes"?>
<Relationships xmlns="http://schemas.openxmlformats.org/package/2006/relationships"><Relationship Id="rId6" Type="http://schemas.openxmlformats.org/officeDocument/2006/relationships/notesSlide" Target="../notesSlides/notesSlide7.xml"/><Relationship Id="rId5" Type="http://schemas.openxmlformats.org/officeDocument/2006/relationships/slideLayout" Target="../slideLayouts/slideLayout5.xml"/><Relationship Id="rId4" Type="http://schemas.openxmlformats.org/officeDocument/2006/relationships/image" Target="../media/image4.png"/><Relationship Id="rId3" Type="http://schemas.microsoft.com/office/2007/relationships/media" Target="../media/media4.m4a"/><Relationship Id="rId2" Type="http://schemas.openxmlformats.org/officeDocument/2006/relationships/audio" Target="../media/media4.m4a"/><Relationship Id="rId1" Type="http://schemas.openxmlformats.org/officeDocument/2006/relationships/image" Target="../media/image11.png"/></Relationships>
</file>

<file path=ppt/slides/_rels/slide8.xml.rels><?xml version="1.0" encoding="UTF-8" standalone="yes"?>
<Relationships xmlns="http://schemas.openxmlformats.org/package/2006/relationships"><Relationship Id="rId6" Type="http://schemas.openxmlformats.org/officeDocument/2006/relationships/notesSlide" Target="../notesSlides/notesSlide8.xml"/><Relationship Id="rId5" Type="http://schemas.openxmlformats.org/officeDocument/2006/relationships/slideLayout" Target="../slideLayouts/slideLayout5.xml"/><Relationship Id="rId4" Type="http://schemas.openxmlformats.org/officeDocument/2006/relationships/image" Target="../media/image4.png"/><Relationship Id="rId3" Type="http://schemas.microsoft.com/office/2007/relationships/media" Target="../media/media4.m4a"/><Relationship Id="rId2" Type="http://schemas.openxmlformats.org/officeDocument/2006/relationships/audio" Target="../media/media4.m4a"/><Relationship Id="rId1" Type="http://schemas.openxmlformats.org/officeDocument/2006/relationships/image" Target="../media/image12.png"/></Relationships>
</file>

<file path=ppt/slides/_rels/slide9.xml.rels><?xml version="1.0" encoding="UTF-8" standalone="yes"?>
<Relationships xmlns="http://schemas.openxmlformats.org/package/2006/relationships"><Relationship Id="rId7" Type="http://schemas.openxmlformats.org/officeDocument/2006/relationships/notesSlide" Target="../notesSlides/notesSlide9.xml"/><Relationship Id="rId6" Type="http://schemas.openxmlformats.org/officeDocument/2006/relationships/slideLayout" Target="../slideLayouts/slideLayout5.xml"/><Relationship Id="rId5" Type="http://schemas.openxmlformats.org/officeDocument/2006/relationships/image" Target="../media/image14.png"/><Relationship Id="rId4" Type="http://schemas.openxmlformats.org/officeDocument/2006/relationships/image" Target="../media/image13.png"/><Relationship Id="rId3" Type="http://schemas.openxmlformats.org/officeDocument/2006/relationships/image" Target="../media/image4.png"/><Relationship Id="rId2" Type="http://schemas.microsoft.com/office/2007/relationships/media" Target="../media/media5.m4a"/><Relationship Id="rId1" Type="http://schemas.openxmlformats.org/officeDocument/2006/relationships/audio" Target="../media/media5.m4a"/></Relationships>
</file>

<file path=ppt/slides/_rels/slide10.xml.rels><?xml version="1.0" encoding="UTF-8" standalone="yes"?>
<Relationships xmlns="http://schemas.openxmlformats.org/package/2006/relationships"><Relationship Id="rId5" Type="http://schemas.openxmlformats.org/officeDocument/2006/relationships/notesSlide" Target="../notesSlides/notesSlide10.xml"/><Relationship Id="rId4" Type="http://schemas.openxmlformats.org/officeDocument/2006/relationships/slideLayout" Target="../slideLayouts/slideLayout5.xml"/><Relationship Id="rId3" Type="http://schemas.openxmlformats.org/officeDocument/2006/relationships/image" Target="../media/image4.png"/><Relationship Id="rId2" Type="http://schemas.microsoft.com/office/2007/relationships/media" Target="../media/media5.m4a"/><Relationship Id="rId1" Type="http://schemas.openxmlformats.org/officeDocument/2006/relationships/audio" Target="../media/media5.m4a"/></Relationships>
</file>

<file path=ppt/slides/_rels/slide11.xml.rels><?xml version="1.0" encoding="UTF-8" standalone="yes"?>
<Relationships xmlns="http://schemas.openxmlformats.org/package/2006/relationships"><Relationship Id="rId7" Type="http://schemas.openxmlformats.org/officeDocument/2006/relationships/notesSlide" Target="../notesSlides/notesSlide11.xml"/><Relationship Id="rId6" Type="http://schemas.openxmlformats.org/officeDocument/2006/relationships/slideLayout" Target="../slideLayouts/slideLayout5.xml"/><Relationship Id="rId5" Type="http://schemas.openxmlformats.org/officeDocument/2006/relationships/image" Target="../media/image16.png"/><Relationship Id="rId4" Type="http://schemas.openxmlformats.org/officeDocument/2006/relationships/image" Target="../media/image15.png"/><Relationship Id="rId3" Type="http://schemas.openxmlformats.org/officeDocument/2006/relationships/image" Target="../media/image4.png"/><Relationship Id="rId2" Type="http://schemas.microsoft.com/office/2007/relationships/media" Target="../media/media6.m4a"/><Relationship Id="rId1" Type="http://schemas.openxmlformats.org/officeDocument/2006/relationships/audio" Target="../media/media6.m4a"/></Relationships>
</file>

<file path=ppt/slides/_rels/slide12.xml.rels><?xml version="1.0" encoding="UTF-8" standalone="yes"?>
<Relationships xmlns="http://schemas.openxmlformats.org/package/2006/relationships"><Relationship Id="rId6" Type="http://schemas.openxmlformats.org/officeDocument/2006/relationships/notesSlide" Target="../notesSlides/notesSlide12.xml"/><Relationship Id="rId5" Type="http://schemas.openxmlformats.org/officeDocument/2006/relationships/slideLayout" Target="../slideLayouts/slideLayout5.xml"/><Relationship Id="rId4" Type="http://schemas.openxmlformats.org/officeDocument/2006/relationships/image" Target="../media/image4.png"/><Relationship Id="rId3" Type="http://schemas.microsoft.com/office/2007/relationships/media" Target="../media/media7.m4a"/><Relationship Id="rId2" Type="http://schemas.openxmlformats.org/officeDocument/2006/relationships/audio" Target="../media/media7.m4a"/><Relationship Id="rId1" Type="http://schemas.openxmlformats.org/officeDocument/2006/relationships/image" Target="../media/image17.png"/></Relationships>
</file>

<file path=ppt/slides/_rels/slide13.xml.rels><?xml version="1.0" encoding="UTF-8" standalone="yes"?>
<Relationships xmlns="http://schemas.openxmlformats.org/package/2006/relationships"><Relationship Id="rId6" Type="http://schemas.openxmlformats.org/officeDocument/2006/relationships/notesSlide" Target="../notesSlides/notesSlide13.xml"/><Relationship Id="rId5" Type="http://schemas.openxmlformats.org/officeDocument/2006/relationships/slideLayout" Target="../slideLayouts/slideLayout5.xml"/><Relationship Id="rId4" Type="http://schemas.openxmlformats.org/officeDocument/2006/relationships/image" Target="../media/image4.png"/><Relationship Id="rId3" Type="http://schemas.microsoft.com/office/2007/relationships/media" Target="../media/media6.m4a"/><Relationship Id="rId2" Type="http://schemas.openxmlformats.org/officeDocument/2006/relationships/audio" Target="../media/media6.m4a"/><Relationship Id="rId1" Type="http://schemas.openxmlformats.org/officeDocument/2006/relationships/image" Target="../media/image18.png"/></Relationships>
</file>

<file path=ppt/slides/_rels/slide14.xml.rels><?xml version="1.0" encoding="UTF-8" standalone="yes"?>
<Relationships xmlns="http://schemas.openxmlformats.org/package/2006/relationships"><Relationship Id="rId9" Type="http://schemas.openxmlformats.org/officeDocument/2006/relationships/slideLayout" Target="../slideLayouts/slideLayout5.xml"/><Relationship Id="rId8" Type="http://schemas.openxmlformats.org/officeDocument/2006/relationships/image" Target="../media/image4.png"/><Relationship Id="rId7" Type="http://schemas.microsoft.com/office/2007/relationships/media" Target="../media/media8.m4a"/><Relationship Id="rId6" Type="http://schemas.openxmlformats.org/officeDocument/2006/relationships/audio" Target="../media/media8.m4a"/><Relationship Id="rId5" Type="http://schemas.microsoft.com/office/2007/relationships/diagramDrawing" Target="../diagrams/drawing2.xml"/><Relationship Id="rId4" Type="http://schemas.openxmlformats.org/officeDocument/2006/relationships/diagramColors" Target="../diagrams/colors2.xml"/><Relationship Id="rId3" Type="http://schemas.openxmlformats.org/officeDocument/2006/relationships/diagramQuickStyle" Target="../diagrams/quickStyle2.xml"/><Relationship Id="rId2" Type="http://schemas.openxmlformats.org/officeDocument/2006/relationships/diagramLayout" Target="../diagrams/layout2.xml"/><Relationship Id="rId10" Type="http://schemas.openxmlformats.org/officeDocument/2006/relationships/notesSlide" Target="../notesSlides/notesSlide14.xml"/><Relationship Id="rId1" Type="http://schemas.openxmlformats.org/officeDocument/2006/relationships/diagramData" Target="../diagrams/data2.xml"/></Relationships>
</file>

<file path=ppt/slides/_rels/slide15.xml.rels><?xml version="1.0" encoding="UTF-8" standalone="yes"?>
<Relationships xmlns="http://schemas.openxmlformats.org/package/2006/relationships"><Relationship Id="rId6" Type="http://schemas.openxmlformats.org/officeDocument/2006/relationships/notesSlide" Target="../notesSlides/notesSlide15.xml"/><Relationship Id="rId5" Type="http://schemas.openxmlformats.org/officeDocument/2006/relationships/slideLayout" Target="../slideLayouts/slideLayout5.xml"/><Relationship Id="rId4" Type="http://schemas.openxmlformats.org/officeDocument/2006/relationships/image" Target="../media/image4.png"/><Relationship Id="rId3" Type="http://schemas.microsoft.com/office/2007/relationships/media" Target="../media/media6.m4a"/><Relationship Id="rId2" Type="http://schemas.openxmlformats.org/officeDocument/2006/relationships/audio" Target="../media/media6.m4a"/><Relationship Id="rId1" Type="http://schemas.openxmlformats.org/officeDocument/2006/relationships/image" Target="../media/image19.png"/></Relationships>
</file>

<file path=ppt/slides/_rels/slide16.xml.rels><?xml version="1.0" encoding="UTF-8" standalone="yes"?>
<Relationships xmlns="http://schemas.openxmlformats.org/package/2006/relationships"><Relationship Id="rId6" Type="http://schemas.openxmlformats.org/officeDocument/2006/relationships/notesSlide" Target="../notesSlides/notesSlide16.xml"/><Relationship Id="rId5" Type="http://schemas.openxmlformats.org/officeDocument/2006/relationships/slideLayout" Target="../slideLayouts/slideLayout5.xml"/><Relationship Id="rId4" Type="http://schemas.openxmlformats.org/officeDocument/2006/relationships/image" Target="../media/image4.png"/><Relationship Id="rId3" Type="http://schemas.microsoft.com/office/2007/relationships/media" Target="../media/media6.m4a"/><Relationship Id="rId2" Type="http://schemas.openxmlformats.org/officeDocument/2006/relationships/audio" Target="../media/media6.m4a"/><Relationship Id="rId1" Type="http://schemas.openxmlformats.org/officeDocument/2006/relationships/image" Target="../media/image20.png"/></Relationships>
</file>

<file path=ppt/slides/_rels/slide17.xml.rels><?xml version="1.0" encoding="UTF-8" standalone="yes"?>
<Relationships xmlns="http://schemas.openxmlformats.org/package/2006/relationships"><Relationship Id="rId4" Type="http://schemas.openxmlformats.org/officeDocument/2006/relationships/notesSlide" Target="../notesSlides/notesSlide17.xml"/><Relationship Id="rId3" Type="http://schemas.openxmlformats.org/officeDocument/2006/relationships/slideLayout" Target="../slideLayouts/slideLayout5.xml"/><Relationship Id="rId2" Type="http://schemas.openxmlformats.org/officeDocument/2006/relationships/image" Target="../media/image22.png"/><Relationship Id="rId1" Type="http://schemas.openxmlformats.org/officeDocument/2006/relationships/image" Target="../media/image21.png"/></Relationships>
</file>

<file path=ppt/slides/_rels/slide18.xml.rels><?xml version="1.0" encoding="UTF-8" standalone="yes"?>
<Relationships xmlns="http://schemas.openxmlformats.org/package/2006/relationships"><Relationship Id="rId5" Type="http://schemas.openxmlformats.org/officeDocument/2006/relationships/notesSlide" Target="../notesSlides/notesSlide18.xml"/><Relationship Id="rId4" Type="http://schemas.openxmlformats.org/officeDocument/2006/relationships/slideLayout" Target="../slideLayouts/slideLayout5.xml"/><Relationship Id="rId3" Type="http://schemas.openxmlformats.org/officeDocument/2006/relationships/image" Target="../media/image4.png"/><Relationship Id="rId2" Type="http://schemas.microsoft.com/office/2007/relationships/media" Target="../media/media6.m4a"/><Relationship Id="rId1" Type="http://schemas.openxmlformats.org/officeDocument/2006/relationships/audio" Target="../media/media6.m4a"/></Relationships>
</file>

<file path=ppt/slides/_rels/slide19.xml.rels><?xml version="1.0" encoding="UTF-8" standalone="yes"?>
<Relationships xmlns="http://schemas.openxmlformats.org/package/2006/relationships"><Relationship Id="rId5" Type="http://schemas.openxmlformats.org/officeDocument/2006/relationships/notesSlide" Target="../notesSlides/notesSlide19.xml"/><Relationship Id="rId4" Type="http://schemas.openxmlformats.org/officeDocument/2006/relationships/slideLayout" Target="../slideLayouts/slideLayout5.xml"/><Relationship Id="rId3" Type="http://schemas.openxmlformats.org/officeDocument/2006/relationships/image" Target="../media/image4.png"/><Relationship Id="rId2" Type="http://schemas.microsoft.com/office/2007/relationships/media" Target="../media/media6.m4a"/><Relationship Id="rId1" Type="http://schemas.openxmlformats.org/officeDocument/2006/relationships/audio" Target="../media/media6.m4a"/></Relationships>
</file>

<file path=ppt/slides/_rels/slide20.xml.rels><?xml version="1.0" encoding="UTF-8" standalone="yes"?>
<Relationships xmlns="http://schemas.openxmlformats.org/package/2006/relationships"><Relationship Id="rId6" Type="http://schemas.openxmlformats.org/officeDocument/2006/relationships/notesSlide" Target="../notesSlides/notesSlide20.xml"/><Relationship Id="rId5" Type="http://schemas.openxmlformats.org/officeDocument/2006/relationships/slideLayout" Target="../slideLayouts/slideLayout5.xml"/><Relationship Id="rId4" Type="http://schemas.openxmlformats.org/officeDocument/2006/relationships/image" Target="../media/image4.png"/><Relationship Id="rId3" Type="http://schemas.microsoft.com/office/2007/relationships/media" Target="../media/media6.m4a"/><Relationship Id="rId2" Type="http://schemas.openxmlformats.org/officeDocument/2006/relationships/audio" Target="../media/media6.m4a"/><Relationship Id="rId1" Type="http://schemas.openxmlformats.org/officeDocument/2006/relationships/image" Target="../media/image23.png"/></Relationships>
</file>

<file path=ppt/slides/_rels/slide21.xml.rels><?xml version="1.0" encoding="UTF-8" standalone="yes"?>
<Relationships xmlns="http://schemas.openxmlformats.org/package/2006/relationships"><Relationship Id="rId6" Type="http://schemas.openxmlformats.org/officeDocument/2006/relationships/notesSlide" Target="../notesSlides/notesSlide21.xml"/><Relationship Id="rId5" Type="http://schemas.openxmlformats.org/officeDocument/2006/relationships/slideLayout" Target="../slideLayouts/slideLayout5.xml"/><Relationship Id="rId4" Type="http://schemas.openxmlformats.org/officeDocument/2006/relationships/image" Target="../media/image24.png"/><Relationship Id="rId3" Type="http://schemas.openxmlformats.org/officeDocument/2006/relationships/image" Target="../media/image4.png"/><Relationship Id="rId2" Type="http://schemas.microsoft.com/office/2007/relationships/media" Target="../media/media6.m4a"/><Relationship Id="rId1" Type="http://schemas.openxmlformats.org/officeDocument/2006/relationships/audio" Target="../media/media6.m4a"/></Relationships>
</file>

<file path=ppt/slides/_rels/slide22.xml.rels><?xml version="1.0" encoding="UTF-8" standalone="yes"?>
<Relationships xmlns="http://schemas.openxmlformats.org/package/2006/relationships"><Relationship Id="rId6" Type="http://schemas.openxmlformats.org/officeDocument/2006/relationships/notesSlide" Target="../notesSlides/notesSlide22.xml"/><Relationship Id="rId5" Type="http://schemas.openxmlformats.org/officeDocument/2006/relationships/slideLayout" Target="../slideLayouts/slideLayout5.xml"/><Relationship Id="rId4" Type="http://schemas.openxmlformats.org/officeDocument/2006/relationships/image" Target="../media/image25.png"/><Relationship Id="rId3" Type="http://schemas.openxmlformats.org/officeDocument/2006/relationships/image" Target="../media/image4.png"/><Relationship Id="rId2" Type="http://schemas.microsoft.com/office/2007/relationships/media" Target="../media/media6.m4a"/><Relationship Id="rId1" Type="http://schemas.openxmlformats.org/officeDocument/2006/relationships/audio" Target="../media/media6.m4a"/></Relationships>
</file>

<file path=ppt/slides/_rels/slide23.xml.rels><?xml version="1.0" encoding="UTF-8" standalone="yes"?>
<Relationships xmlns="http://schemas.openxmlformats.org/package/2006/relationships"><Relationship Id="rId6" Type="http://schemas.openxmlformats.org/officeDocument/2006/relationships/notesSlide" Target="../notesSlides/notesSlide23.xml"/><Relationship Id="rId5" Type="http://schemas.openxmlformats.org/officeDocument/2006/relationships/slideLayout" Target="../slideLayouts/slideLayout5.xml"/><Relationship Id="rId4" Type="http://schemas.openxmlformats.org/officeDocument/2006/relationships/image" Target="../media/image26.png"/><Relationship Id="rId3" Type="http://schemas.openxmlformats.org/officeDocument/2006/relationships/image" Target="../media/image4.png"/><Relationship Id="rId2" Type="http://schemas.microsoft.com/office/2007/relationships/media" Target="../media/media6.m4a"/><Relationship Id="rId1" Type="http://schemas.openxmlformats.org/officeDocument/2006/relationships/audio" Target="../media/media6.m4a"/></Relationships>
</file>

<file path=ppt/slides/_rels/slide24.xml.rels><?xml version="1.0" encoding="UTF-8" standalone="yes"?>
<Relationships xmlns="http://schemas.openxmlformats.org/package/2006/relationships"><Relationship Id="rId6" Type="http://schemas.openxmlformats.org/officeDocument/2006/relationships/notesSlide" Target="../notesSlides/notesSlide24.xml"/><Relationship Id="rId5" Type="http://schemas.openxmlformats.org/officeDocument/2006/relationships/slideLayout" Target="../slideLayouts/slideLayout5.xml"/><Relationship Id="rId4" Type="http://schemas.openxmlformats.org/officeDocument/2006/relationships/image" Target="../media/image27.png"/><Relationship Id="rId3" Type="http://schemas.openxmlformats.org/officeDocument/2006/relationships/image" Target="../media/image4.png"/><Relationship Id="rId2" Type="http://schemas.microsoft.com/office/2007/relationships/media" Target="../media/media6.m4a"/><Relationship Id="rId1" Type="http://schemas.openxmlformats.org/officeDocument/2006/relationships/audio" Target="../media/media6.m4a"/></Relationships>
</file>

<file path=ppt/slides/_rels/slide25.xml.rels><?xml version="1.0" encoding="UTF-8" standalone="yes"?>
<Relationships xmlns="http://schemas.openxmlformats.org/package/2006/relationships"><Relationship Id="rId6" Type="http://schemas.openxmlformats.org/officeDocument/2006/relationships/notesSlide" Target="../notesSlides/notesSlide25.xml"/><Relationship Id="rId5" Type="http://schemas.openxmlformats.org/officeDocument/2006/relationships/slideLayout" Target="../slideLayouts/slideLayout5.xml"/><Relationship Id="rId4" Type="http://schemas.openxmlformats.org/officeDocument/2006/relationships/image" Target="../media/image28.png"/><Relationship Id="rId3" Type="http://schemas.openxmlformats.org/officeDocument/2006/relationships/image" Target="../media/image4.png"/><Relationship Id="rId2" Type="http://schemas.microsoft.com/office/2007/relationships/media" Target="../media/media6.m4a"/><Relationship Id="rId1" Type="http://schemas.openxmlformats.org/officeDocument/2006/relationships/audio" Target="../media/media6.m4a"/></Relationships>
</file>

<file path=ppt/slides/_rels/slide26.xml.rels><?xml version="1.0" encoding="UTF-8" standalone="yes"?>
<Relationships xmlns="http://schemas.openxmlformats.org/package/2006/relationships"><Relationship Id="rId5" Type="http://schemas.openxmlformats.org/officeDocument/2006/relationships/notesSlide" Target="../notesSlides/notesSlide26.xml"/><Relationship Id="rId4" Type="http://schemas.openxmlformats.org/officeDocument/2006/relationships/slideLayout" Target="../slideLayouts/slideLayout5.xml"/><Relationship Id="rId3" Type="http://schemas.openxmlformats.org/officeDocument/2006/relationships/image" Target="../media/image4.png"/><Relationship Id="rId2" Type="http://schemas.microsoft.com/office/2007/relationships/media" Target="../media/media6.m4a"/><Relationship Id="rId1" Type="http://schemas.openxmlformats.org/officeDocument/2006/relationships/audio" Target="../media/media6.m4a"/></Relationships>
</file>

<file path=ppt/slides/_rels/slide27.xml.rels><?xml version="1.0" encoding="UTF-8" standalone="yes"?>
<Relationships xmlns="http://schemas.openxmlformats.org/package/2006/relationships"><Relationship Id="rId9" Type="http://schemas.openxmlformats.org/officeDocument/2006/relationships/slideLayout" Target="../slideLayouts/slideLayout5.xml"/><Relationship Id="rId8" Type="http://schemas.microsoft.com/office/2007/relationships/diagramDrawing" Target="../diagrams/drawing3.xml"/><Relationship Id="rId7" Type="http://schemas.openxmlformats.org/officeDocument/2006/relationships/diagramColors" Target="../diagrams/colors3.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 Id="rId3" Type="http://schemas.openxmlformats.org/officeDocument/2006/relationships/image" Target="../media/image4.png"/><Relationship Id="rId2" Type="http://schemas.microsoft.com/office/2007/relationships/media" Target="../media/media6.m4a"/><Relationship Id="rId10" Type="http://schemas.openxmlformats.org/officeDocument/2006/relationships/notesSlide" Target="../notesSlides/notesSlide27.xml"/><Relationship Id="rId1" Type="http://schemas.openxmlformats.org/officeDocument/2006/relationships/audio" Target="../media/media6.m4a"/></Relationships>
</file>

<file path=ppt/slides/_rels/slide28.xml.rels><?xml version="1.0" encoding="UTF-8" standalone="yes"?>
<Relationships xmlns="http://schemas.openxmlformats.org/package/2006/relationships"><Relationship Id="rId6" Type="http://schemas.openxmlformats.org/officeDocument/2006/relationships/notesSlide" Target="../notesSlides/notesSlide28.xml"/><Relationship Id="rId5" Type="http://schemas.openxmlformats.org/officeDocument/2006/relationships/slideLayout" Target="../slideLayouts/slideLayout5.xml"/><Relationship Id="rId4" Type="http://schemas.openxmlformats.org/officeDocument/2006/relationships/image" Target="../media/image29.png"/><Relationship Id="rId3" Type="http://schemas.openxmlformats.org/officeDocument/2006/relationships/image" Target="../media/image4.png"/><Relationship Id="rId2" Type="http://schemas.microsoft.com/office/2007/relationships/media" Target="../media/media6.m4a"/><Relationship Id="rId1" Type="http://schemas.openxmlformats.org/officeDocument/2006/relationships/audio" Target="../media/media6.m4a"/></Relationships>
</file>

<file path=ppt/slides/_rels/slide29.xml.rels><?xml version="1.0" encoding="UTF-8" standalone="yes"?>
<Relationships xmlns="http://schemas.openxmlformats.org/package/2006/relationships"><Relationship Id="rId6" Type="http://schemas.openxmlformats.org/officeDocument/2006/relationships/notesSlide" Target="../notesSlides/notesSlide29.xml"/><Relationship Id="rId5" Type="http://schemas.openxmlformats.org/officeDocument/2006/relationships/slideLayout" Target="../slideLayouts/slideLayout5.xml"/><Relationship Id="rId4" Type="http://schemas.openxmlformats.org/officeDocument/2006/relationships/image" Target="../media/image30.png"/><Relationship Id="rId3" Type="http://schemas.openxmlformats.org/officeDocument/2006/relationships/image" Target="../media/image4.png"/><Relationship Id="rId2" Type="http://schemas.microsoft.com/office/2007/relationships/media" Target="../media/media6.m4a"/><Relationship Id="rId1" Type="http://schemas.openxmlformats.org/officeDocument/2006/relationships/audio" Target="../media/media6.m4a"/></Relationships>
</file>

<file path=ppt/slides/_rels/slide30.xml.rels><?xml version="1.0" encoding="UTF-8" standalone="yes"?>
<Relationships xmlns="http://schemas.openxmlformats.org/package/2006/relationships"><Relationship Id="rId9" Type="http://schemas.openxmlformats.org/officeDocument/2006/relationships/oleObject" Target="../embeddings/oleObject2.bin"/><Relationship Id="rId8" Type="http://schemas.openxmlformats.org/officeDocument/2006/relationships/tags" Target="../tags/tag3.xml"/><Relationship Id="rId7" Type="http://schemas.openxmlformats.org/officeDocument/2006/relationships/tags" Target="../tags/tag2.xml"/><Relationship Id="rId6" Type="http://schemas.openxmlformats.org/officeDocument/2006/relationships/image" Target="../media/image31.wmf"/><Relationship Id="rId5" Type="http://schemas.openxmlformats.org/officeDocument/2006/relationships/oleObject" Target="../embeddings/oleObject1.bin"/><Relationship Id="rId4" Type="http://schemas.openxmlformats.org/officeDocument/2006/relationships/tags" Target="../tags/tag1.xml"/><Relationship Id="rId3" Type="http://schemas.openxmlformats.org/officeDocument/2006/relationships/image" Target="../media/image4.png"/><Relationship Id="rId2" Type="http://schemas.microsoft.com/office/2007/relationships/media" Target="../media/media6.m4a"/><Relationship Id="rId13" Type="http://schemas.openxmlformats.org/officeDocument/2006/relationships/notesSlide" Target="../notesSlides/notesSlide30.xml"/><Relationship Id="rId12" Type="http://schemas.openxmlformats.org/officeDocument/2006/relationships/vmlDrawing" Target="../drawings/vmlDrawing1.vml"/><Relationship Id="rId11" Type="http://schemas.openxmlformats.org/officeDocument/2006/relationships/slideLayout" Target="../slideLayouts/slideLayout5.xml"/><Relationship Id="rId10" Type="http://schemas.openxmlformats.org/officeDocument/2006/relationships/image" Target="../media/image32.wmf"/><Relationship Id="rId1" Type="http://schemas.openxmlformats.org/officeDocument/2006/relationships/audio" Target="../media/media6.m4a"/></Relationships>
</file>

<file path=ppt/slides/_rels/slide31.xml.rels><?xml version="1.0" encoding="UTF-8" standalone="yes"?>
<Relationships xmlns="http://schemas.openxmlformats.org/package/2006/relationships"><Relationship Id="rId9" Type="http://schemas.openxmlformats.org/officeDocument/2006/relationships/tags" Target="../tags/tag7.xml"/><Relationship Id="rId8" Type="http://schemas.openxmlformats.org/officeDocument/2006/relationships/tags" Target="../tags/tag6.xml"/><Relationship Id="rId7" Type="http://schemas.openxmlformats.org/officeDocument/2006/relationships/tags" Target="../tags/tag5.xml"/><Relationship Id="rId6" Type="http://schemas.openxmlformats.org/officeDocument/2006/relationships/tags" Target="../tags/tag4.xml"/><Relationship Id="rId5" Type="http://schemas.openxmlformats.org/officeDocument/2006/relationships/image" Target="../media/image34.png"/><Relationship Id="rId4" Type="http://schemas.openxmlformats.org/officeDocument/2006/relationships/image" Target="../media/image4.png"/><Relationship Id="rId3" Type="http://schemas.microsoft.com/office/2007/relationships/media" Target="../media/media6.m4a"/><Relationship Id="rId2" Type="http://schemas.openxmlformats.org/officeDocument/2006/relationships/audio" Target="../media/media6.m4a"/><Relationship Id="rId11" Type="http://schemas.openxmlformats.org/officeDocument/2006/relationships/notesSlide" Target="../notesSlides/notesSlide31.xml"/><Relationship Id="rId10" Type="http://schemas.openxmlformats.org/officeDocument/2006/relationships/slideLayout" Target="../slideLayouts/slideLayout5.xml"/><Relationship Id="rId1" Type="http://schemas.openxmlformats.org/officeDocument/2006/relationships/image" Target="../media/image33.png"/></Relationships>
</file>

<file path=ppt/slides/_rels/slide32.xml.rels><?xml version="1.0" encoding="UTF-8" standalone="yes"?>
<Relationships xmlns="http://schemas.openxmlformats.org/package/2006/relationships"><Relationship Id="rId5" Type="http://schemas.openxmlformats.org/officeDocument/2006/relationships/notesSlide" Target="../notesSlides/notesSlide32.xml"/><Relationship Id="rId4" Type="http://schemas.openxmlformats.org/officeDocument/2006/relationships/slideLayout" Target="../slideLayouts/slideLayout5.xml"/><Relationship Id="rId3" Type="http://schemas.openxmlformats.org/officeDocument/2006/relationships/image" Target="../media/image4.png"/><Relationship Id="rId2" Type="http://schemas.microsoft.com/office/2007/relationships/media" Target="../media/media6.m4a"/><Relationship Id="rId1" Type="http://schemas.openxmlformats.org/officeDocument/2006/relationships/audio" Target="../media/media6.m4a"/></Relationships>
</file>

<file path=ppt/slides/_rels/slide33.xml.rels><?xml version="1.0" encoding="UTF-8" standalone="yes"?>
<Relationships xmlns="http://schemas.openxmlformats.org/package/2006/relationships"><Relationship Id="rId9" Type="http://schemas.openxmlformats.org/officeDocument/2006/relationships/tags" Target="../tags/tag11.xml"/><Relationship Id="rId8" Type="http://schemas.openxmlformats.org/officeDocument/2006/relationships/tags" Target="../tags/tag10.xml"/><Relationship Id="rId7" Type="http://schemas.openxmlformats.org/officeDocument/2006/relationships/tags" Target="../tags/tag9.xml"/><Relationship Id="rId6" Type="http://schemas.openxmlformats.org/officeDocument/2006/relationships/tags" Target="../tags/tag8.xml"/><Relationship Id="rId5" Type="http://schemas.openxmlformats.org/officeDocument/2006/relationships/image" Target="../media/image36.png"/><Relationship Id="rId4" Type="http://schemas.openxmlformats.org/officeDocument/2006/relationships/image" Target="../media/image35.png"/><Relationship Id="rId3" Type="http://schemas.openxmlformats.org/officeDocument/2006/relationships/image" Target="../media/image4.png"/><Relationship Id="rId2" Type="http://schemas.microsoft.com/office/2007/relationships/media" Target="../media/media6.m4a"/><Relationship Id="rId12" Type="http://schemas.openxmlformats.org/officeDocument/2006/relationships/notesSlide" Target="../notesSlides/notesSlide33.xml"/><Relationship Id="rId11" Type="http://schemas.openxmlformats.org/officeDocument/2006/relationships/slideLayout" Target="../slideLayouts/slideLayout5.xml"/><Relationship Id="rId10" Type="http://schemas.openxmlformats.org/officeDocument/2006/relationships/tags" Target="../tags/tag12.xml"/><Relationship Id="rId1" Type="http://schemas.openxmlformats.org/officeDocument/2006/relationships/audio" Target="../media/media6.m4a"/></Relationships>
</file>

<file path=ppt/slides/_rels/slide34.xml.rels><?xml version="1.0" encoding="UTF-8" standalone="yes"?>
<Relationships xmlns="http://schemas.openxmlformats.org/package/2006/relationships"><Relationship Id="rId9" Type="http://schemas.openxmlformats.org/officeDocument/2006/relationships/slideLayout" Target="../slideLayouts/slideLayout5.xml"/><Relationship Id="rId8" Type="http://schemas.openxmlformats.org/officeDocument/2006/relationships/tags" Target="../tags/tag15.xml"/><Relationship Id="rId7" Type="http://schemas.openxmlformats.org/officeDocument/2006/relationships/tags" Target="../tags/tag14.xml"/><Relationship Id="rId6" Type="http://schemas.openxmlformats.org/officeDocument/2006/relationships/tags" Target="../tags/tag13.xml"/><Relationship Id="rId5" Type="http://schemas.openxmlformats.org/officeDocument/2006/relationships/image" Target="../media/image38.png"/><Relationship Id="rId4" Type="http://schemas.openxmlformats.org/officeDocument/2006/relationships/image" Target="../media/image37.png"/><Relationship Id="rId3" Type="http://schemas.openxmlformats.org/officeDocument/2006/relationships/image" Target="../media/image4.png"/><Relationship Id="rId2" Type="http://schemas.microsoft.com/office/2007/relationships/media" Target="../media/media6.m4a"/><Relationship Id="rId10" Type="http://schemas.openxmlformats.org/officeDocument/2006/relationships/notesSlide" Target="../notesSlides/notesSlide34.xml"/><Relationship Id="rId1" Type="http://schemas.openxmlformats.org/officeDocument/2006/relationships/audio" Target="../media/media6.m4a"/></Relationships>
</file>

<file path=ppt/slides/_rels/slide35.xml.rels><?xml version="1.0" encoding="UTF-8" standalone="yes"?>
<Relationships xmlns="http://schemas.openxmlformats.org/package/2006/relationships"><Relationship Id="rId6" Type="http://schemas.openxmlformats.org/officeDocument/2006/relationships/notesSlide" Target="../notesSlides/notesSlide35.xml"/><Relationship Id="rId5" Type="http://schemas.openxmlformats.org/officeDocument/2006/relationships/slideLayout" Target="../slideLayouts/slideLayout5.xml"/><Relationship Id="rId4" Type="http://schemas.openxmlformats.org/officeDocument/2006/relationships/image" Target="../media/image39.png"/><Relationship Id="rId3" Type="http://schemas.openxmlformats.org/officeDocument/2006/relationships/image" Target="../media/image4.png"/><Relationship Id="rId2" Type="http://schemas.microsoft.com/office/2007/relationships/media" Target="../media/media6.m4a"/><Relationship Id="rId1" Type="http://schemas.openxmlformats.org/officeDocument/2006/relationships/audio" Target="../media/media6.m4a"/></Relationships>
</file>

<file path=ppt/slides/_rels/slide36.xml.rels><?xml version="1.0" encoding="UTF-8" standalone="yes"?>
<Relationships xmlns="http://schemas.openxmlformats.org/package/2006/relationships"><Relationship Id="rId5" Type="http://schemas.openxmlformats.org/officeDocument/2006/relationships/notesSlide" Target="../notesSlides/notesSlide36.xml"/><Relationship Id="rId4" Type="http://schemas.openxmlformats.org/officeDocument/2006/relationships/slideLayout" Target="../slideLayouts/slideLayout1.xml"/><Relationship Id="rId3" Type="http://schemas.openxmlformats.org/officeDocument/2006/relationships/image" Target="../media/image4.png"/><Relationship Id="rId2" Type="http://schemas.microsoft.com/office/2007/relationships/media" Target="../media/media9.m4a"/><Relationship Id="rId1" Type="http://schemas.openxmlformats.org/officeDocument/2006/relationships/audio" Target="../media/media9.m4a"/></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14" name="矩形 259"/>
          <p:cNvSpPr>
            <a:spLocks noChangeArrowheads="1"/>
          </p:cNvSpPr>
          <p:nvPr/>
        </p:nvSpPr>
        <p:spPr bwMode="auto">
          <a:xfrm>
            <a:off x="4978949" y="3429000"/>
            <a:ext cx="6626710" cy="11079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7200" dirty="0">
                <a:solidFill>
                  <a:srgbClr val="01304C"/>
                </a:solidFill>
                <a:cs typeface="Arial" panose="020B0604020202020204" pitchFamily="34" charset="0"/>
              </a:rPr>
              <a:t>用户培训</a:t>
            </a:r>
            <a:endParaRPr lang="en-US" altLang="zh-CN" sz="7200" dirty="0">
              <a:solidFill>
                <a:srgbClr val="01304C"/>
              </a:solidFill>
              <a:cs typeface="Arial" panose="020B0604020202020204" pitchFamily="34" charset="0"/>
            </a:endParaRPr>
          </a:p>
        </p:txBody>
      </p:sp>
      <p:sp>
        <p:nvSpPr>
          <p:cNvPr id="15" name="矩形 259"/>
          <p:cNvSpPr>
            <a:spLocks noChangeArrowheads="1"/>
          </p:cNvSpPr>
          <p:nvPr/>
        </p:nvSpPr>
        <p:spPr bwMode="auto">
          <a:xfrm>
            <a:off x="6797306" y="4852705"/>
            <a:ext cx="2930353" cy="24622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1600" dirty="0">
                <a:solidFill>
                  <a:schemeClr val="tx1">
                    <a:lumMod val="65000"/>
                    <a:lumOff val="35000"/>
                  </a:schemeClr>
                </a:solidFill>
                <a:cs typeface="Arial" panose="020B0604020202020204" pitchFamily="34" charset="0"/>
              </a:rPr>
              <a:t>时间：</a:t>
            </a:r>
            <a:r>
              <a:rPr lang="en-US" altLang="zh-CN" sz="1600" dirty="0">
                <a:solidFill>
                  <a:schemeClr val="tx1">
                    <a:lumMod val="65000"/>
                    <a:lumOff val="35000"/>
                  </a:schemeClr>
                </a:solidFill>
                <a:cs typeface="Arial" panose="020B0604020202020204" pitchFamily="34" charset="0"/>
              </a:rPr>
              <a:t>2023</a:t>
            </a:r>
            <a:r>
              <a:rPr lang="zh-CN" altLang="en-US" sz="1600" dirty="0">
                <a:solidFill>
                  <a:schemeClr val="tx1">
                    <a:lumMod val="65000"/>
                    <a:lumOff val="35000"/>
                  </a:schemeClr>
                </a:solidFill>
                <a:cs typeface="Arial" panose="020B0604020202020204" pitchFamily="34" charset="0"/>
              </a:rPr>
              <a:t>年</a:t>
            </a:r>
            <a:r>
              <a:rPr lang="en-US" altLang="zh-CN" sz="1600" dirty="0">
                <a:solidFill>
                  <a:schemeClr val="tx1">
                    <a:lumMod val="65000"/>
                    <a:lumOff val="35000"/>
                  </a:schemeClr>
                </a:solidFill>
                <a:cs typeface="Arial" panose="020B0604020202020204" pitchFamily="34" charset="0"/>
              </a:rPr>
              <a:t>4</a:t>
            </a:r>
            <a:r>
              <a:rPr lang="zh-CN" altLang="en-US" sz="1600" dirty="0">
                <a:solidFill>
                  <a:schemeClr val="tx1">
                    <a:lumMod val="65000"/>
                    <a:lumOff val="35000"/>
                  </a:schemeClr>
                </a:solidFill>
                <a:cs typeface="Arial" panose="020B0604020202020204" pitchFamily="34" charset="0"/>
              </a:rPr>
              <a:t>月</a:t>
            </a:r>
            <a:endParaRPr lang="zh-CN" altLang="en-US" sz="1600" dirty="0">
              <a:solidFill>
                <a:schemeClr val="tx1">
                  <a:lumMod val="65000"/>
                  <a:lumOff val="35000"/>
                </a:schemeClr>
              </a:solidFill>
              <a:cs typeface="Arial" panose="020B0604020202020204" pitchFamily="34" charset="0"/>
            </a:endParaRPr>
          </a:p>
        </p:txBody>
      </p:sp>
      <p:sp>
        <p:nvSpPr>
          <p:cNvPr id="16" name="矩形 259"/>
          <p:cNvSpPr>
            <a:spLocks noChangeArrowheads="1"/>
          </p:cNvSpPr>
          <p:nvPr/>
        </p:nvSpPr>
        <p:spPr bwMode="auto">
          <a:xfrm>
            <a:off x="4163209" y="1169571"/>
            <a:ext cx="7442450" cy="6771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zh-CN" sz="4400" cap="all" dirty="0" smtClean="0">
                <a:solidFill>
                  <a:srgbClr val="049AAB"/>
                </a:solidFill>
                <a:latin typeface="Impact" panose="020B0806030902050204" pitchFamily="34" charset="0"/>
                <a:cs typeface="Arial" panose="020B0604020202020204" pitchFamily="34" charset="0"/>
              </a:rPr>
              <a:t>专利</a:t>
            </a:r>
            <a:r>
              <a:rPr lang="zh-CN" altLang="zh-CN" sz="4400" cap="all" dirty="0">
                <a:solidFill>
                  <a:srgbClr val="049AAB"/>
                </a:solidFill>
                <a:latin typeface="Impact" panose="020B0806030902050204" pitchFamily="34" charset="0"/>
                <a:cs typeface="Arial" panose="020B0604020202020204" pitchFamily="34" charset="0"/>
              </a:rPr>
              <a:t>预审系统操作指引</a:t>
            </a:r>
            <a:endParaRPr lang="zh-CN" altLang="en-US" sz="4400" cap="all" dirty="0">
              <a:solidFill>
                <a:srgbClr val="049AAB"/>
              </a:solidFill>
              <a:latin typeface="Impact" panose="020B080603090205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6"/>
                                        </p:tgtEl>
                                        <p:attrNameLst>
                                          <p:attrName>ppt_y</p:attrName>
                                        </p:attrNameLst>
                                      </p:cBhvr>
                                      <p:tavLst>
                                        <p:tav tm="0">
                                          <p:val>
                                            <p:strVal val="#ppt_y"/>
                                          </p:val>
                                        </p:tav>
                                        <p:tav tm="100000">
                                          <p:val>
                                            <p:strVal val="#ppt_y"/>
                                          </p:val>
                                        </p:tav>
                                      </p:tavLst>
                                    </p:anim>
                                    <p:anim calcmode="lin" valueType="num">
                                      <p:cBhvr>
                                        <p:cTn id="9"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6"/>
                                        </p:tgtEl>
                                      </p:cBhvr>
                                    </p:animEffect>
                                  </p:childTnLst>
                                </p:cTn>
                              </p:par>
                            </p:childTnLst>
                          </p:cTn>
                        </p:par>
                        <p:par>
                          <p:cTn id="12" fill="hold">
                            <p:stCondLst>
                              <p:cond delay="949"/>
                            </p:stCondLst>
                            <p:childTnLst>
                              <p:par>
                                <p:cTn id="13" presetID="26" presetClass="emph" presetSubtype="0" fill="hold" grpId="1" nodeType="afterEffect">
                                  <p:stCondLst>
                                    <p:cond delay="0"/>
                                  </p:stCondLst>
                                  <p:iterate type="lt">
                                    <p:tmPct val="0"/>
                                  </p:iterate>
                                  <p:childTnLst>
                                    <p:animEffect transition="out" filter="fade">
                                      <p:cBhvr>
                                        <p:cTn id="14" dur="500" tmFilter="0, 0; .2, .5; .8, .5; 1, 0"/>
                                        <p:tgtEl>
                                          <p:spTgt spid="16"/>
                                        </p:tgtEl>
                                      </p:cBhvr>
                                    </p:animEffect>
                                    <p:animScale>
                                      <p:cBhvr>
                                        <p:cTn id="15" dur="250" autoRev="1" fill="hold"/>
                                        <p:tgtEl>
                                          <p:spTgt spid="16"/>
                                        </p:tgtEl>
                                      </p:cBhvr>
                                      <p:by x="105000" y="105000"/>
                                    </p:animScale>
                                  </p:childTnLst>
                                </p:cTn>
                              </p:par>
                            </p:childTnLst>
                          </p:cTn>
                        </p:par>
                        <p:par>
                          <p:cTn id="16" fill="hold">
                            <p:stCondLst>
                              <p:cond delay="145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14"/>
                                        </p:tgtEl>
                                        <p:attrNameLst>
                                          <p:attrName>style.visibility</p:attrName>
                                        </p:attrNameLst>
                                      </p:cBhvr>
                                      <p:to>
                                        <p:strVal val="visible"/>
                                      </p:to>
                                    </p:set>
                                    <p:anim calcmode="lin" valueType="num">
                                      <p:cBhvr>
                                        <p:cTn id="19"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14"/>
                                        </p:tgtEl>
                                        <p:attrNameLst>
                                          <p:attrName>ppt_y</p:attrName>
                                        </p:attrNameLst>
                                      </p:cBhvr>
                                      <p:tavLst>
                                        <p:tav tm="0">
                                          <p:val>
                                            <p:strVal val="#ppt_y"/>
                                          </p:val>
                                        </p:tav>
                                        <p:tav tm="100000">
                                          <p:val>
                                            <p:strVal val="#ppt_y"/>
                                          </p:val>
                                        </p:tav>
                                      </p:tavLst>
                                    </p:anim>
                                    <p:anim calcmode="lin" valueType="num">
                                      <p:cBhvr>
                                        <p:cTn id="21"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14"/>
                                        </p:tgtEl>
                                      </p:cBhvr>
                                    </p:animEffect>
                                  </p:childTnLst>
                                </p:cTn>
                              </p:par>
                            </p:childTnLst>
                          </p:cTn>
                        </p:par>
                        <p:par>
                          <p:cTn id="24" fill="hold">
                            <p:stCondLst>
                              <p:cond delay="2099"/>
                            </p:stCondLst>
                            <p:childTnLst>
                              <p:par>
                                <p:cTn id="25" presetID="26" presetClass="emph" presetSubtype="0" fill="hold" grpId="1" nodeType="afterEffect">
                                  <p:stCondLst>
                                    <p:cond delay="0"/>
                                  </p:stCondLst>
                                  <p:iterate type="lt">
                                    <p:tmPct val="0"/>
                                  </p:iterate>
                                  <p:childTnLst>
                                    <p:animEffect transition="out" filter="fade">
                                      <p:cBhvr>
                                        <p:cTn id="26" dur="500" tmFilter="0, 0; .2, .5; .8, .5; 1, 0"/>
                                        <p:tgtEl>
                                          <p:spTgt spid="14"/>
                                        </p:tgtEl>
                                      </p:cBhvr>
                                    </p:animEffect>
                                    <p:animScale>
                                      <p:cBhvr>
                                        <p:cTn id="27" dur="250" autoRev="1" fill="hold"/>
                                        <p:tgtEl>
                                          <p:spTgt spid="14"/>
                                        </p:tgtEl>
                                      </p:cBhvr>
                                      <p:by x="105000" y="105000"/>
                                    </p:animScale>
                                  </p:childTnLst>
                                </p:cTn>
                              </p:par>
                            </p:childTnLst>
                          </p:cTn>
                        </p:par>
                        <p:par>
                          <p:cTn id="28" fill="hold">
                            <p:stCondLst>
                              <p:cond delay="2599"/>
                            </p:stCondLst>
                            <p:childTnLst>
                              <p:par>
                                <p:cTn id="29" presetID="41" presetClass="entr" presetSubtype="0" fill="hold" grpId="0" nodeType="afterEffect">
                                  <p:stCondLst>
                                    <p:cond delay="0"/>
                                  </p:stCondLst>
                                  <p:iterate type="lt">
                                    <p:tmPct val="10000"/>
                                  </p:iterate>
                                  <p:childTnLst>
                                    <p:set>
                                      <p:cBhvr>
                                        <p:cTn id="30" dur="1" fill="hold">
                                          <p:stCondLst>
                                            <p:cond delay="0"/>
                                          </p:stCondLst>
                                        </p:cTn>
                                        <p:tgtEl>
                                          <p:spTgt spid="15"/>
                                        </p:tgtEl>
                                        <p:attrNameLst>
                                          <p:attrName>style.visibility</p:attrName>
                                        </p:attrNameLst>
                                      </p:cBhvr>
                                      <p:to>
                                        <p:strVal val="visible"/>
                                      </p:to>
                                    </p:set>
                                    <p:anim calcmode="lin" valueType="num">
                                      <p:cBhvr>
                                        <p:cTn id="31"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15"/>
                                        </p:tgtEl>
                                        <p:attrNameLst>
                                          <p:attrName>ppt_y</p:attrName>
                                        </p:attrNameLst>
                                      </p:cBhvr>
                                      <p:tavLst>
                                        <p:tav tm="0">
                                          <p:val>
                                            <p:strVal val="#ppt_y"/>
                                          </p:val>
                                        </p:tav>
                                        <p:tav tm="100000">
                                          <p:val>
                                            <p:strVal val="#ppt_y"/>
                                          </p:val>
                                        </p:tav>
                                      </p:tavLst>
                                    </p:anim>
                                    <p:anim calcmode="lin" valueType="num">
                                      <p:cBhvr>
                                        <p:cTn id="33"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15"/>
                                        </p:tgtEl>
                                      </p:cBhvr>
                                    </p:animEffect>
                                  </p:childTnLst>
                                </p:cTn>
                              </p:par>
                            </p:childTnLst>
                          </p:cTn>
                        </p:par>
                        <p:par>
                          <p:cTn id="36" fill="hold">
                            <p:stCondLst>
                              <p:cond delay="3549"/>
                            </p:stCondLst>
                            <p:childTnLst>
                              <p:par>
                                <p:cTn id="37" presetID="26" presetClass="emph" presetSubtype="0" fill="hold" grpId="1" nodeType="afterEffect">
                                  <p:stCondLst>
                                    <p:cond delay="0"/>
                                  </p:stCondLst>
                                  <p:iterate type="lt">
                                    <p:tmPct val="0"/>
                                  </p:iterate>
                                  <p:childTnLst>
                                    <p:animEffect transition="out" filter="fade">
                                      <p:cBhvr>
                                        <p:cTn id="38" dur="500" tmFilter="0, 0; .2, .5; .8, .5; 1, 0"/>
                                        <p:tgtEl>
                                          <p:spTgt spid="15"/>
                                        </p:tgtEl>
                                      </p:cBhvr>
                                    </p:animEffect>
                                    <p:animScale>
                                      <p:cBhvr>
                                        <p:cTn id="39" dur="250" autoRev="1" fill="hold"/>
                                        <p:tgtEl>
                                          <p:spTgt spid="1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4" grpId="1"/>
      <p:bldP spid="15" grpId="0"/>
      <p:bldP spid="15" grpId="1"/>
      <p:bldP spid="16" grpId="0"/>
      <p:bldP spid="16"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框 13"/>
          <p:cNvSpPr txBox="1"/>
          <p:nvPr/>
        </p:nvSpPr>
        <p:spPr>
          <a:xfrm>
            <a:off x="1090775" y="266503"/>
            <a:ext cx="5086337" cy="523220"/>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专利预审申请系统使用条件</a:t>
            </a:r>
            <a:endParaRPr lang="zh-CN" altLang="en-US" sz="2800" dirty="0">
              <a:latin typeface="微软雅黑" panose="020B0503020204020204" pitchFamily="34" charset="-122"/>
              <a:ea typeface="微软雅黑" panose="020B0503020204020204" pitchFamily="34" charset="-122"/>
            </a:endParaRPr>
          </a:p>
        </p:txBody>
      </p:sp>
      <p:pic>
        <p:nvPicPr>
          <p:cNvPr id="2" name="音频 1">
            <a:hlinkClick r:id="" action="ppaction://media"/>
          </p:cNvPr>
          <p:cNvPicPr>
            <a:picLocks noChangeAspect="1"/>
          </p:cNvPicPr>
          <p:nvPr>
            <a:audioFile r:link="rId1"/>
            <p:extLst>
              <p:ext uri="{DAA4B4D4-6D71-4841-9C94-3DE7FCFB9230}">
                <p14:media xmlns:p14="http://schemas.microsoft.com/office/powerpoint/2010/main" r:embed="rId2"/>
              </p:ext>
            </p:extLst>
          </p:nvPr>
        </p:nvPicPr>
        <p:blipFill>
          <a:blip r:embed="rId3"/>
          <a:stretch>
            <a:fillRect/>
          </a:stretch>
        </p:blipFill>
        <p:spPr>
          <a:xfrm>
            <a:off x="11569700" y="6235700"/>
            <a:ext cx="406400" cy="406400"/>
          </a:xfrm>
          <a:prstGeom prst="rect">
            <a:avLst/>
          </a:prstGeom>
        </p:spPr>
      </p:pic>
      <p:sp>
        <p:nvSpPr>
          <p:cNvPr id="7" name="矩形 6"/>
          <p:cNvSpPr/>
          <p:nvPr/>
        </p:nvSpPr>
        <p:spPr>
          <a:xfrm>
            <a:off x="704504" y="1731169"/>
            <a:ext cx="5038444" cy="3967659"/>
          </a:xfrm>
          <a:prstGeom prst="rect">
            <a:avLst/>
          </a:prstGeom>
          <a:blipFill dpi="0" rotWithShape="1">
            <a:blip r:embed="rId4"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21920" tIns="60960" rIns="121920" bIns="60960" rtlCol="0" anchor="ctr"/>
          <a:lstStyle/>
          <a:p>
            <a:pPr algn="ctr"/>
            <a:endParaRPr lang="zh-CN" altLang="en-US" sz="2400"/>
          </a:p>
        </p:txBody>
      </p:sp>
      <p:sp>
        <p:nvSpPr>
          <p:cNvPr id="10" name="Rectangle 24"/>
          <p:cNvSpPr>
            <a:spLocks noChangeArrowheads="1"/>
          </p:cNvSpPr>
          <p:nvPr/>
        </p:nvSpPr>
        <p:spPr bwMode="auto">
          <a:xfrm>
            <a:off x="6177112" y="1731169"/>
            <a:ext cx="5038444" cy="1532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400"/>
              </a:spcBef>
            </a:pPr>
            <a:r>
              <a:rPr lang="zh-CN" altLang="en-US" sz="2800" b="1" dirty="0">
                <a:solidFill>
                  <a:schemeClr val="bg1">
                    <a:lumMod val="50000"/>
                  </a:schemeClr>
                </a:solidFill>
                <a:latin typeface="微软雅黑" panose="020B0503020204020204" pitchFamily="34" charset="-122"/>
                <a:ea typeface="微软雅黑" panose="020B0503020204020204" pitchFamily="34" charset="-122"/>
              </a:rPr>
              <a:t>访问地址</a:t>
            </a:r>
            <a:endParaRPr lang="zh-CN" altLang="en-US" sz="2800" b="1" dirty="0">
              <a:solidFill>
                <a:schemeClr val="bg1">
                  <a:lumMod val="50000"/>
                </a:schemeClr>
              </a:solidFill>
              <a:latin typeface="微软雅黑" panose="020B0503020204020204" pitchFamily="34" charset="-122"/>
              <a:ea typeface="微软雅黑" panose="020B0503020204020204" pitchFamily="34" charset="-122"/>
            </a:endParaRPr>
          </a:p>
          <a:p>
            <a:pPr defTabSz="1219200">
              <a:lnSpc>
                <a:spcPct val="120000"/>
              </a:lnSpc>
              <a:spcBef>
                <a:spcPts val="400"/>
              </a:spcBef>
              <a:defRPr/>
            </a:pPr>
            <a:r>
              <a:rPr lang="en-US" altLang="zh-CN" sz="1600" dirty="0">
                <a:latin typeface="微软雅黑" panose="020B0503020204020204" pitchFamily="34" charset="-122"/>
                <a:ea typeface="微软雅黑" panose="020B0503020204020204" pitchFamily="34" charset="-122"/>
              </a:rPr>
              <a:t>http://www.bjippc.cn/</a:t>
            </a:r>
            <a:endParaRPr lang="en-US" altLang="zh-CN" sz="1600" dirty="0">
              <a:latin typeface="微软雅黑" panose="020B0503020204020204" pitchFamily="34" charset="-122"/>
              <a:ea typeface="微软雅黑" panose="020B0503020204020204" pitchFamily="34" charset="-122"/>
            </a:endParaRPr>
          </a:p>
          <a:p>
            <a:pPr defTabSz="1219200">
              <a:lnSpc>
                <a:spcPct val="120000"/>
              </a:lnSpc>
              <a:spcBef>
                <a:spcPts val="400"/>
              </a:spcBef>
              <a:defRPr/>
            </a:pPr>
            <a:r>
              <a:rPr lang="en-US" altLang="zh-CN" sz="1600" dirty="0">
                <a:latin typeface="微软雅黑" panose="020B0503020204020204" pitchFamily="34" charset="-122"/>
                <a:ea typeface="微软雅黑" panose="020B0503020204020204" pitchFamily="34" charset="-122"/>
              </a:rPr>
              <a:t> </a:t>
            </a:r>
            <a:endParaRPr lang="en-US" altLang="zh-CN" sz="1600" dirty="0">
              <a:solidFill>
                <a:schemeClr val="bg1">
                  <a:lumMod val="50000"/>
                </a:schemeClr>
              </a:solidFill>
              <a:latin typeface="微软雅黑" panose="020B0503020204020204" pitchFamily="34" charset="-122"/>
              <a:ea typeface="微软雅黑" panose="020B0503020204020204" pitchFamily="34" charset="-122"/>
            </a:endParaRPr>
          </a:p>
          <a:p>
            <a:pPr defTabSz="1219200">
              <a:lnSpc>
                <a:spcPct val="120000"/>
              </a:lnSpc>
              <a:spcBef>
                <a:spcPts val="400"/>
              </a:spcBef>
              <a:defRPr/>
            </a:pPr>
            <a:endParaRPr lang="en-US" altLang="zh-CN" sz="1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1" name="Rectangle 24"/>
          <p:cNvSpPr>
            <a:spLocks noChangeArrowheads="1"/>
          </p:cNvSpPr>
          <p:nvPr/>
        </p:nvSpPr>
        <p:spPr bwMode="auto">
          <a:xfrm>
            <a:off x="6782658" y="3110020"/>
            <a:ext cx="4432897" cy="617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defTabSz="1219200">
              <a:lnSpc>
                <a:spcPct val="120000"/>
              </a:lnSpc>
              <a:spcBef>
                <a:spcPts val="400"/>
              </a:spcBef>
              <a:defRPr/>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系统支持</a:t>
            </a:r>
            <a:r>
              <a:rPr lang="en-US" altLang="zh-CN" sz="1600" dirty="0">
                <a:solidFill>
                  <a:schemeClr val="bg1">
                    <a:lumMod val="50000"/>
                  </a:schemeClr>
                </a:solidFill>
                <a:latin typeface="微软雅黑" panose="020B0503020204020204" pitchFamily="34" charset="-122"/>
                <a:ea typeface="微软雅黑" panose="020B0503020204020204" pitchFamily="34" charset="-122"/>
              </a:rPr>
              <a:t>PC</a:t>
            </a:r>
            <a:r>
              <a:rPr lang="zh-CN" altLang="en-US" sz="1600" dirty="0">
                <a:solidFill>
                  <a:schemeClr val="bg1">
                    <a:lumMod val="50000"/>
                  </a:schemeClr>
                </a:solidFill>
                <a:latin typeface="微软雅黑" panose="020B0503020204020204" pitchFamily="34" charset="-122"/>
                <a:ea typeface="微软雅黑" panose="020B0503020204020204" pitchFamily="34" charset="-122"/>
              </a:rPr>
              <a:t>端访问，暂不支持移动端访问；</a:t>
            </a:r>
            <a:endParaRPr lang="en-US" altLang="zh-CN" sz="1600" dirty="0">
              <a:solidFill>
                <a:schemeClr val="bg1">
                  <a:lumMod val="50000"/>
                </a:schemeClr>
              </a:solidFill>
              <a:latin typeface="微软雅黑" panose="020B0503020204020204" pitchFamily="34" charset="-122"/>
              <a:ea typeface="微软雅黑" panose="020B0503020204020204" pitchFamily="34" charset="-122"/>
            </a:endParaRPr>
          </a:p>
          <a:p>
            <a:pPr defTabSz="1219200">
              <a:lnSpc>
                <a:spcPct val="120000"/>
              </a:lnSpc>
              <a:spcBef>
                <a:spcPts val="400"/>
              </a:spcBef>
              <a:defRPr/>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推荐使用浏览器为谷歌、火狐；</a:t>
            </a:r>
            <a:endParaRPr lang="en-US" altLang="zh-CN" sz="1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6" name="任意多边形 15"/>
          <p:cNvSpPr/>
          <p:nvPr/>
        </p:nvSpPr>
        <p:spPr>
          <a:xfrm>
            <a:off x="6330953" y="3237222"/>
            <a:ext cx="285751" cy="184207"/>
          </a:xfrm>
          <a:custGeom>
            <a:avLst/>
            <a:gdLst>
              <a:gd name="connsiteX0" fmla="*/ 0 w 214313"/>
              <a:gd name="connsiteY0" fmla="*/ 61913 h 138113"/>
              <a:gd name="connsiteX1" fmla="*/ 76200 w 214313"/>
              <a:gd name="connsiteY1" fmla="*/ 138113 h 138113"/>
              <a:gd name="connsiteX2" fmla="*/ 214313 w 214313"/>
              <a:gd name="connsiteY2" fmla="*/ 0 h 138113"/>
            </a:gdLst>
            <a:ahLst/>
            <a:cxnLst>
              <a:cxn ang="0">
                <a:pos x="connsiteX0" y="connsiteY0"/>
              </a:cxn>
              <a:cxn ang="0">
                <a:pos x="connsiteX1" y="connsiteY1"/>
              </a:cxn>
              <a:cxn ang="0">
                <a:pos x="connsiteX2" y="connsiteY2"/>
              </a:cxn>
            </a:cxnLst>
            <a:rect l="l" t="t" r="r" b="b"/>
            <a:pathLst>
              <a:path w="214313" h="138113">
                <a:moveTo>
                  <a:pt x="0" y="61913"/>
                </a:moveTo>
                <a:lnTo>
                  <a:pt x="76200" y="138113"/>
                </a:lnTo>
                <a:lnTo>
                  <a:pt x="214313" y="0"/>
                </a:lnTo>
              </a:path>
            </a:pathLst>
          </a:custGeom>
          <a:noFill/>
          <a:ln w="38100" cap="rnd">
            <a:solidFill>
              <a:srgbClr val="049AAB"/>
            </a:solidFill>
          </a:ln>
        </p:spPr>
        <p:style>
          <a:lnRef idx="2">
            <a:schemeClr val="accent1">
              <a:shade val="50000"/>
            </a:schemeClr>
          </a:lnRef>
          <a:fillRef idx="1">
            <a:schemeClr val="accent1"/>
          </a:fillRef>
          <a:effectRef idx="0">
            <a:schemeClr val="accent1"/>
          </a:effectRef>
          <a:fontRef idx="minor">
            <a:schemeClr val="lt1"/>
          </a:fontRef>
        </p:style>
        <p:txBody>
          <a:bodyPr lIns="121920" tIns="60960" rIns="121920" bIns="60960" rtlCol="0" anchor="ctr"/>
          <a:lstStyle/>
          <a:p>
            <a:pPr algn="ctr"/>
            <a:endParaRPr lang="zh-CN" altLang="en-US" sz="2400"/>
          </a:p>
        </p:txBody>
      </p:sp>
      <p:pic>
        <p:nvPicPr>
          <p:cNvPr id="307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57191" y="3909332"/>
            <a:ext cx="621258" cy="6212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789431" y="3909331"/>
            <a:ext cx="646998" cy="6317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Rectangle 24"/>
          <p:cNvSpPr>
            <a:spLocks noChangeArrowheads="1"/>
          </p:cNvSpPr>
          <p:nvPr/>
        </p:nvSpPr>
        <p:spPr bwMode="auto">
          <a:xfrm>
            <a:off x="6806412" y="4847185"/>
            <a:ext cx="4432897" cy="9639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defTabSz="1219200">
              <a:lnSpc>
                <a:spcPct val="120000"/>
              </a:lnSpc>
              <a:spcBef>
                <a:spcPts val="400"/>
              </a:spcBef>
              <a:defRPr/>
            </a:pPr>
            <a:r>
              <a:rPr lang="zh-CN" altLang="en-US" sz="1600" b="1" dirty="0">
                <a:solidFill>
                  <a:schemeClr val="bg1">
                    <a:lumMod val="50000"/>
                  </a:schemeClr>
                </a:solidFill>
                <a:latin typeface="微软雅黑" panose="020B0503020204020204" pitchFamily="34" charset="-122"/>
                <a:ea typeface="微软雅黑" panose="020B0503020204020204" pitchFamily="34" charset="-122"/>
              </a:rPr>
              <a:t>浏览器使用不当产生的常见文件</a:t>
            </a:r>
            <a:endParaRPr lang="en-US" altLang="zh-CN" sz="1600" b="1" dirty="0">
              <a:solidFill>
                <a:schemeClr val="bg1">
                  <a:lumMod val="50000"/>
                </a:schemeClr>
              </a:solidFill>
              <a:latin typeface="微软雅黑" panose="020B0503020204020204" pitchFamily="34" charset="-122"/>
              <a:ea typeface="微软雅黑" panose="020B0503020204020204" pitchFamily="34" charset="-122"/>
            </a:endParaRPr>
          </a:p>
          <a:p>
            <a:pPr defTabSz="1219200">
              <a:lnSpc>
                <a:spcPct val="120000"/>
              </a:lnSpc>
              <a:spcBef>
                <a:spcPts val="400"/>
              </a:spcBef>
              <a:defRPr/>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无法顺利提交备案材料、申请案件。</a:t>
            </a:r>
            <a:endParaRPr lang="en-US" altLang="zh-CN" sz="1600" dirty="0">
              <a:solidFill>
                <a:schemeClr val="bg1">
                  <a:lumMod val="50000"/>
                </a:schemeClr>
              </a:solidFill>
              <a:latin typeface="微软雅黑" panose="020B0503020204020204" pitchFamily="34" charset="-122"/>
              <a:ea typeface="微软雅黑" panose="020B0503020204020204" pitchFamily="34" charset="-122"/>
            </a:endParaRPr>
          </a:p>
          <a:p>
            <a:pPr defTabSz="1219200">
              <a:lnSpc>
                <a:spcPct val="120000"/>
              </a:lnSpc>
              <a:spcBef>
                <a:spcPts val="400"/>
              </a:spcBef>
              <a:defRPr/>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下载备案申请表时出现异常。</a:t>
            </a:r>
            <a:endParaRPr lang="en-US" altLang="zh-CN" sz="1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 name="乘号 2"/>
          <p:cNvSpPr/>
          <p:nvPr/>
        </p:nvSpPr>
        <p:spPr>
          <a:xfrm>
            <a:off x="6159014" y="5189909"/>
            <a:ext cx="580079" cy="621258"/>
          </a:xfrm>
          <a:prstGeom prst="mathMultiply">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audio isNarration="1">
              <p:cMediaNode vol="80000" showWhenStopped="0">
                <p:cTn id="2"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文本框 22"/>
          <p:cNvSpPr txBox="1"/>
          <p:nvPr/>
        </p:nvSpPr>
        <p:spPr>
          <a:xfrm>
            <a:off x="1230086" y="266503"/>
            <a:ext cx="4680857" cy="523220"/>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专利申请预审系统</a:t>
            </a:r>
            <a:endParaRPr lang="zh-CN" altLang="en-US" sz="2800" dirty="0">
              <a:latin typeface="微软雅黑" panose="020B0503020204020204" pitchFamily="34" charset="-122"/>
              <a:ea typeface="微软雅黑" panose="020B0503020204020204" pitchFamily="34" charset="-122"/>
            </a:endParaRPr>
          </a:p>
        </p:txBody>
      </p:sp>
      <p:graphicFrame>
        <p:nvGraphicFramePr>
          <p:cNvPr id="2" name="图示 1"/>
          <p:cNvGraphicFramePr/>
          <p:nvPr/>
        </p:nvGraphicFramePr>
        <p:xfrm>
          <a:off x="2032000" y="1087414"/>
          <a:ext cx="8128000" cy="5418667"/>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pic>
        <p:nvPicPr>
          <p:cNvPr id="3" name="音频 2">
            <a:hlinkClick r:id="" action="ppaction://media"/>
          </p:cNvPr>
          <p:cNvPicPr>
            <a:picLocks noChangeAspect="1"/>
          </p:cNvPicPr>
          <p:nvPr>
            <a:audioFile r:link="rId6"/>
            <p:extLst>
              <p:ext uri="{DAA4B4D4-6D71-4841-9C94-3DE7FCFB9230}">
                <p14:media xmlns:p14="http://schemas.microsoft.com/office/powerpoint/2010/main" r:embed="rId7"/>
              </p:ext>
            </p:extLst>
          </p:nvPr>
        </p:nvPicPr>
        <p:blipFill>
          <a:blip r:embed="rId8"/>
          <a:stretch>
            <a:fillRect/>
          </a:stretch>
        </p:blipFill>
        <p:spPr>
          <a:xfrm>
            <a:off x="11569700" y="6235700"/>
            <a:ext cx="406400" cy="4064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audio isNarration="1">
              <p:cMediaNode vol="80000" showWhenStopped="0">
                <p:cTn id="2" fill="hold" display="0">
                  <p:stCondLst>
                    <p:cond delay="indefinite"/>
                  </p:stCondLst>
                  <p:endCondLst>
                    <p:cond evt="onStopAudio" delay="0">
                      <p:tgtEl>
                        <p:sldTgt/>
                      </p:tgtEl>
                    </p:cond>
                  </p:endCondLst>
                </p:cTn>
                <p:tgtEl>
                  <p:spTgt spid="3"/>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886237" y="1796677"/>
            <a:ext cx="7755734" cy="4820677"/>
          </a:xfrm>
          <a:prstGeom prst="rect">
            <a:avLst/>
          </a:prstGeom>
        </p:spPr>
      </p:pic>
      <p:sp>
        <p:nvSpPr>
          <p:cNvPr id="52" name="文本框 22"/>
          <p:cNvSpPr txBox="1"/>
          <p:nvPr/>
        </p:nvSpPr>
        <p:spPr>
          <a:xfrm>
            <a:off x="1176237" y="266502"/>
            <a:ext cx="5166822" cy="954107"/>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专利申请预审系统</a:t>
            </a:r>
            <a:r>
              <a:rPr lang="en-US" altLang="zh-CN" sz="2800" dirty="0">
                <a:latin typeface="微软雅黑" panose="020B0503020204020204" pitchFamily="34" charset="-122"/>
                <a:ea typeface="微软雅黑" panose="020B0503020204020204" pitchFamily="34" charset="-122"/>
              </a:rPr>
              <a:t>—</a:t>
            </a:r>
            <a:r>
              <a:rPr lang="zh-CN" altLang="en-US" sz="2800" dirty="0">
                <a:latin typeface="微软雅黑" panose="020B0503020204020204" pitchFamily="34" charset="-122"/>
                <a:ea typeface="微软雅黑" panose="020B0503020204020204" pitchFamily="34" charset="-122"/>
              </a:rPr>
              <a:t>用户注册</a:t>
            </a:r>
            <a:endParaRPr lang="zh-CN" altLang="en-US" sz="2800" dirty="0">
              <a:latin typeface="微软雅黑" panose="020B0503020204020204" pitchFamily="34" charset="-122"/>
              <a:ea typeface="微软雅黑" panose="020B0503020204020204" pitchFamily="34" charset="-122"/>
            </a:endParaRPr>
          </a:p>
        </p:txBody>
      </p:sp>
      <p:pic>
        <p:nvPicPr>
          <p:cNvPr id="7" name="音频 6">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11569700" y="6235700"/>
            <a:ext cx="406400" cy="406400"/>
          </a:xfrm>
          <a:prstGeom prst="rect">
            <a:avLst/>
          </a:prstGeom>
        </p:spPr>
      </p:pic>
      <p:sp>
        <p:nvSpPr>
          <p:cNvPr id="11" name="文本框 10"/>
          <p:cNvSpPr txBox="1"/>
          <p:nvPr/>
        </p:nvSpPr>
        <p:spPr>
          <a:xfrm>
            <a:off x="516835" y="1020555"/>
            <a:ext cx="10654748" cy="646331"/>
          </a:xfrm>
          <a:prstGeom prst="rect">
            <a:avLst/>
          </a:prstGeom>
          <a:noFill/>
        </p:spPr>
        <p:txBody>
          <a:bodyPr wrap="square">
            <a:spAutoFit/>
          </a:bodyPr>
          <a:lstStyle/>
          <a:p>
            <a:r>
              <a:rPr lang="zh-CN" altLang="en-US" dirty="0"/>
              <a:t>申请主体和代理机构可在</a:t>
            </a:r>
            <a:r>
              <a:rPr lang="zh-CN" altLang="en-US" dirty="0" smtClean="0"/>
              <a:t>北京知识产权保护中心服务平台</a:t>
            </a:r>
            <a:r>
              <a:rPr lang="zh-CN" altLang="en-US" dirty="0"/>
              <a:t>（</a:t>
            </a:r>
            <a:r>
              <a:rPr lang="en-US" altLang="zh-CN" dirty="0"/>
              <a:t>http://www.bjippc.cn/</a:t>
            </a:r>
            <a:r>
              <a:rPr lang="zh-CN" altLang="en-US" dirty="0"/>
              <a:t>）填写注册信息，完成账号注册后，可使用注册账号登录预审系统，进行用户备案。</a:t>
            </a:r>
            <a:endParaRPr lang="zh-CN" altLang="en-US" dirty="0"/>
          </a:p>
        </p:txBody>
      </p:sp>
      <p:sp>
        <p:nvSpPr>
          <p:cNvPr id="26" name="矩形: 圆角 25"/>
          <p:cNvSpPr/>
          <p:nvPr/>
        </p:nvSpPr>
        <p:spPr>
          <a:xfrm>
            <a:off x="1739349" y="3637723"/>
            <a:ext cx="2724772" cy="288032"/>
          </a:xfrm>
          <a:prstGeom prst="roundRect">
            <a:avLst/>
          </a:prstGeom>
          <a:solidFill>
            <a:schemeClr val="accent1">
              <a:alpha val="0"/>
            </a:schemeClr>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0" name="肘形连接符 8"/>
          <p:cNvCxnSpPr>
            <a:stCxn id="33" idx="6"/>
          </p:cNvCxnSpPr>
          <p:nvPr/>
        </p:nvCxnSpPr>
        <p:spPr>
          <a:xfrm>
            <a:off x="4828660" y="3781739"/>
            <a:ext cx="3728933" cy="482150"/>
          </a:xfrm>
          <a:prstGeom prst="bentConnector3">
            <a:avLst>
              <a:gd name="adj1" fmla="val 99843"/>
            </a:avLst>
          </a:prstGeom>
          <a:ln>
            <a:solidFill>
              <a:srgbClr val="ED1B23"/>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3" name="椭圆 32"/>
          <p:cNvSpPr/>
          <p:nvPr/>
        </p:nvSpPr>
        <p:spPr>
          <a:xfrm>
            <a:off x="4540628" y="3637723"/>
            <a:ext cx="288032" cy="288032"/>
          </a:xfrm>
          <a:prstGeom prst="ellipse">
            <a:avLst/>
          </a:prstGeom>
          <a:solidFill>
            <a:srgbClr val="ED1B23"/>
          </a:solidFill>
          <a:ln>
            <a:solidFill>
              <a:srgbClr val="ED1B2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4" name="圆角矩形 6"/>
          <p:cNvSpPr/>
          <p:nvPr/>
        </p:nvSpPr>
        <p:spPr>
          <a:xfrm>
            <a:off x="8164894" y="4263889"/>
            <a:ext cx="3031435" cy="406915"/>
          </a:xfrm>
          <a:prstGeom prst="roundRect">
            <a:avLst/>
          </a:prstGeom>
          <a:noFill/>
          <a:ln>
            <a:solidFill>
              <a:srgbClr val="ED1B2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200" dirty="0">
                <a:solidFill>
                  <a:schemeClr val="tx1"/>
                </a:solidFill>
                <a:latin typeface="微软雅黑" panose="020B0503020204020204" pitchFamily="34" charset="-122"/>
                <a:ea typeface="微软雅黑" panose="020B0503020204020204" pitchFamily="34" charset="-122"/>
              </a:rPr>
              <a:t>用户注册后，需要选择用户类型，包括企事业单位和代理机构。</a:t>
            </a:r>
            <a:endParaRPr lang="zh-CN" altLang="en-US" sz="1200" dirty="0">
              <a:solidFill>
                <a:schemeClr val="tx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audio isNarration="1">
              <p:cMediaNode vol="80000" showWhenStopped="0">
                <p:cTn id="2" fill="hold" display="0">
                  <p:stCondLst>
                    <p:cond delay="indefinite"/>
                  </p:stCondLst>
                  <p:endCondLst>
                    <p:cond evt="onStopAudio" delay="0">
                      <p:tgtEl>
                        <p:sldTgt/>
                      </p:tgtEl>
                    </p:cond>
                  </p:endCondLst>
                </p:cTn>
                <p:tgtEl>
                  <p:spTgt spid="7"/>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文本框 22"/>
          <p:cNvSpPr txBox="1"/>
          <p:nvPr/>
        </p:nvSpPr>
        <p:spPr>
          <a:xfrm>
            <a:off x="1217454" y="266502"/>
            <a:ext cx="6542642" cy="954107"/>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专利申请预审系统</a:t>
            </a:r>
            <a:r>
              <a:rPr lang="en-US" altLang="zh-CN" sz="2800" dirty="0">
                <a:latin typeface="微软雅黑" panose="020B0503020204020204" pitchFamily="34" charset="-122"/>
                <a:ea typeface="微软雅黑" panose="020B0503020204020204" pitchFamily="34" charset="-122"/>
              </a:rPr>
              <a:t>—</a:t>
            </a:r>
            <a:r>
              <a:rPr lang="zh-CN" altLang="en-US" sz="2800" dirty="0">
                <a:latin typeface="微软雅黑" panose="020B0503020204020204" pitchFamily="34" charset="-122"/>
                <a:ea typeface="微软雅黑" panose="020B0503020204020204" pitchFamily="34" charset="-122"/>
              </a:rPr>
              <a:t>企事业单位备案页</a:t>
            </a:r>
            <a:endParaRPr lang="zh-CN" altLang="en-US" sz="2800" dirty="0">
              <a:latin typeface="微软雅黑" panose="020B0503020204020204" pitchFamily="34" charset="-122"/>
              <a:ea typeface="微软雅黑" panose="020B0503020204020204" pitchFamily="34" charset="-122"/>
            </a:endParaRPr>
          </a:p>
        </p:txBody>
      </p:sp>
      <p:sp>
        <p:nvSpPr>
          <p:cNvPr id="7" name="文本框 6"/>
          <p:cNvSpPr txBox="1"/>
          <p:nvPr/>
        </p:nvSpPr>
        <p:spPr>
          <a:xfrm>
            <a:off x="7837004" y="3165613"/>
            <a:ext cx="914400" cy="914400"/>
          </a:xfrm>
          <a:prstGeom prst="rect">
            <a:avLst/>
          </a:prstGeom>
          <a:noFill/>
        </p:spPr>
        <p:txBody>
          <a:bodyPr wrap="square" rtlCol="0">
            <a:spAutoFit/>
          </a:bodyPr>
          <a:lstStyle/>
          <a:p>
            <a:endParaRPr lang="zh-CN" altLang="en-US" dirty="0"/>
          </a:p>
        </p:txBody>
      </p:sp>
      <p:sp>
        <p:nvSpPr>
          <p:cNvPr id="8" name="文本框 7"/>
          <p:cNvSpPr txBox="1"/>
          <p:nvPr/>
        </p:nvSpPr>
        <p:spPr>
          <a:xfrm>
            <a:off x="854765" y="1220610"/>
            <a:ext cx="10078278" cy="646331"/>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请如实填写备案信息，</a:t>
            </a:r>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申请单位名称</a:t>
            </a:r>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a:t>
            </a:r>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社会信用代码</a:t>
            </a:r>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要与执照中完全一致。</a:t>
            </a:r>
            <a:endParaRPr lang="en-US" altLang="zh-CN" dirty="0">
              <a:latin typeface="微软雅黑" panose="020B0503020204020204" pitchFamily="34" charset="-122"/>
              <a:ea typeface="微软雅黑" panose="020B0503020204020204" pitchFamily="34" charset="-122"/>
            </a:endParaRPr>
          </a:p>
          <a:p>
            <a:r>
              <a:rPr lang="zh-CN" altLang="en-US" dirty="0">
                <a:latin typeface="微软雅黑" panose="020B0503020204020204" pitchFamily="34" charset="-122"/>
                <a:ea typeface="微软雅黑" panose="020B0503020204020204" pitchFamily="34" charset="-122"/>
              </a:rPr>
              <a:t>如相关内容没有，可填写</a:t>
            </a:r>
            <a:r>
              <a:rPr lang="en-US" altLang="zh-CN" dirty="0">
                <a:latin typeface="微软雅黑" panose="020B0503020204020204" pitchFamily="34" charset="-122"/>
                <a:ea typeface="微软雅黑" panose="020B0503020204020204" pitchFamily="34" charset="-122"/>
              </a:rPr>
              <a:t>0</a:t>
            </a:r>
            <a:r>
              <a:rPr lang="zh-CN" altLang="en-US" dirty="0">
                <a:latin typeface="微软雅黑" panose="020B0503020204020204" pitchFamily="34" charset="-122"/>
                <a:ea typeface="微软雅黑" panose="020B0503020204020204" pitchFamily="34" charset="-122"/>
              </a:rPr>
              <a:t>或无。</a:t>
            </a:r>
            <a:endParaRPr lang="zh-CN" altLang="en-US" dirty="0">
              <a:latin typeface="微软雅黑" panose="020B0503020204020204" pitchFamily="34" charset="-122"/>
              <a:ea typeface="微软雅黑" panose="020B0503020204020204" pitchFamily="34" charset="-122"/>
            </a:endParaRPr>
          </a:p>
        </p:txBody>
      </p:sp>
      <p:pic>
        <p:nvPicPr>
          <p:cNvPr id="9" name="音频 8">
            <a:hlinkClick r:id="" action="ppaction://media"/>
          </p:cNvPr>
          <p:cNvPicPr>
            <a:picLocks noChangeAspect="1"/>
          </p:cNvPicPr>
          <p:nvPr>
            <a:audioFile r:link="rId1"/>
            <p:extLst>
              <p:ext uri="{DAA4B4D4-6D71-4841-9C94-3DE7FCFB9230}">
                <p14:media xmlns:p14="http://schemas.microsoft.com/office/powerpoint/2010/main" r:embed="rId2"/>
              </p:ext>
            </p:extLst>
          </p:nvPr>
        </p:nvPicPr>
        <p:blipFill>
          <a:blip r:embed="rId3"/>
          <a:stretch>
            <a:fillRect/>
          </a:stretch>
        </p:blipFill>
        <p:spPr>
          <a:xfrm>
            <a:off x="11569700" y="6235700"/>
            <a:ext cx="406400" cy="406400"/>
          </a:xfrm>
          <a:prstGeom prst="rect">
            <a:avLst/>
          </a:prstGeom>
        </p:spPr>
      </p:pic>
      <p:pic>
        <p:nvPicPr>
          <p:cNvPr id="4" name="图片 3"/>
          <p:cNvPicPr>
            <a:picLocks noChangeAspect="1"/>
          </p:cNvPicPr>
          <p:nvPr/>
        </p:nvPicPr>
        <p:blipFill>
          <a:blip r:embed="rId4"/>
          <a:stretch>
            <a:fillRect/>
          </a:stretch>
        </p:blipFill>
        <p:spPr>
          <a:xfrm>
            <a:off x="2125927" y="1901031"/>
            <a:ext cx="6709960" cy="4357964"/>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audio isNarration="1">
              <p:cMediaNode vol="80000" showWhenStopped="0">
                <p:cTn id="2" fill="hold" display="0">
                  <p:stCondLst>
                    <p:cond delay="indefinite"/>
                  </p:stCondLst>
                  <p:endCondLst>
                    <p:cond evt="onStopAudio" delay="0">
                      <p:tgtEl>
                        <p:sldTgt/>
                      </p:tgtEl>
                    </p:cond>
                  </p:endCondLst>
                </p:cTn>
                <p:tgtEl>
                  <p:spTgt spid="9"/>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848621" y="1130017"/>
            <a:ext cx="8109367" cy="5512083"/>
          </a:xfrm>
          <a:prstGeom prst="rect">
            <a:avLst/>
          </a:prstGeom>
        </p:spPr>
      </p:pic>
      <p:sp>
        <p:nvSpPr>
          <p:cNvPr id="52" name="文本框 22"/>
          <p:cNvSpPr txBox="1"/>
          <p:nvPr/>
        </p:nvSpPr>
        <p:spPr>
          <a:xfrm>
            <a:off x="1101943" y="260863"/>
            <a:ext cx="6542642" cy="954107"/>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专利申请预审系统</a:t>
            </a:r>
            <a:r>
              <a:rPr lang="en-US" altLang="zh-CN" sz="2800" dirty="0">
                <a:latin typeface="微软雅黑" panose="020B0503020204020204" pitchFamily="34" charset="-122"/>
                <a:ea typeface="微软雅黑" panose="020B0503020204020204" pitchFamily="34" charset="-122"/>
              </a:rPr>
              <a:t>—</a:t>
            </a:r>
            <a:r>
              <a:rPr lang="zh-CN" altLang="en-US" sz="2800" dirty="0">
                <a:latin typeface="微软雅黑" panose="020B0503020204020204" pitchFamily="34" charset="-122"/>
                <a:ea typeface="微软雅黑" panose="020B0503020204020204" pitchFamily="34" charset="-122"/>
              </a:rPr>
              <a:t>企事业单位备案页</a:t>
            </a:r>
            <a:endParaRPr lang="zh-CN" altLang="en-US" sz="2800" dirty="0">
              <a:latin typeface="微软雅黑" panose="020B0503020204020204" pitchFamily="34" charset="-122"/>
              <a:ea typeface="微软雅黑" panose="020B0503020204020204" pitchFamily="34" charset="-122"/>
            </a:endParaRPr>
          </a:p>
        </p:txBody>
      </p:sp>
      <p:sp>
        <p:nvSpPr>
          <p:cNvPr id="7" name="文本框 6"/>
          <p:cNvSpPr txBox="1"/>
          <p:nvPr/>
        </p:nvSpPr>
        <p:spPr>
          <a:xfrm>
            <a:off x="8378789" y="4219564"/>
            <a:ext cx="914400" cy="914400"/>
          </a:xfrm>
          <a:prstGeom prst="rect">
            <a:avLst/>
          </a:prstGeom>
          <a:noFill/>
        </p:spPr>
        <p:txBody>
          <a:bodyPr wrap="square" rtlCol="0">
            <a:spAutoFit/>
          </a:bodyPr>
          <a:lstStyle/>
          <a:p>
            <a:endParaRPr lang="zh-CN" altLang="en-US" dirty="0"/>
          </a:p>
        </p:txBody>
      </p:sp>
      <p:pic>
        <p:nvPicPr>
          <p:cNvPr id="9" name="音频 8">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11569700" y="6235700"/>
            <a:ext cx="406400" cy="406400"/>
          </a:xfrm>
          <a:prstGeom prst="rect">
            <a:avLst/>
          </a:prstGeom>
        </p:spPr>
      </p:pic>
      <p:sp>
        <p:nvSpPr>
          <p:cNvPr id="10" name="文本框 9"/>
          <p:cNvSpPr txBox="1"/>
          <p:nvPr/>
        </p:nvSpPr>
        <p:spPr>
          <a:xfrm>
            <a:off x="8378789" y="4219564"/>
            <a:ext cx="914400" cy="914400"/>
          </a:xfrm>
          <a:prstGeom prst="rect">
            <a:avLst/>
          </a:prstGeom>
          <a:noFill/>
        </p:spPr>
        <p:txBody>
          <a:bodyPr wrap="square" rtlCol="0">
            <a:spAutoFit/>
          </a:bodyPr>
          <a:lstStyle/>
          <a:p>
            <a:endParaRPr lang="zh-CN" altLang="en-US" dirty="0"/>
          </a:p>
        </p:txBody>
      </p:sp>
      <p:sp>
        <p:nvSpPr>
          <p:cNvPr id="11" name="圆角矩形 6"/>
          <p:cNvSpPr/>
          <p:nvPr/>
        </p:nvSpPr>
        <p:spPr>
          <a:xfrm>
            <a:off x="8050695" y="3088716"/>
            <a:ext cx="3031435" cy="406915"/>
          </a:xfrm>
          <a:prstGeom prst="roundRect">
            <a:avLst/>
          </a:prstGeom>
          <a:noFill/>
          <a:ln>
            <a:solidFill>
              <a:srgbClr val="ED1B2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200" dirty="0">
                <a:solidFill>
                  <a:schemeClr val="tx1"/>
                </a:solidFill>
                <a:latin typeface="微软雅黑" panose="020B0503020204020204" pitchFamily="34" charset="-122"/>
                <a:ea typeface="微软雅黑" panose="020B0503020204020204" pitchFamily="34" charset="-122"/>
              </a:rPr>
              <a:t>上传文件格式为图片或</a:t>
            </a:r>
            <a:r>
              <a:rPr lang="en-US" altLang="zh-CN" sz="1200" dirty="0">
                <a:solidFill>
                  <a:schemeClr val="tx1"/>
                </a:solidFill>
                <a:latin typeface="微软雅黑" panose="020B0503020204020204" pitchFamily="34" charset="-122"/>
                <a:ea typeface="微软雅黑" panose="020B0503020204020204" pitchFamily="34" charset="-122"/>
              </a:rPr>
              <a:t>PDF</a:t>
            </a:r>
            <a:r>
              <a:rPr lang="zh-CN" altLang="en-US" sz="1200" dirty="0">
                <a:solidFill>
                  <a:schemeClr val="tx1"/>
                </a:solidFill>
                <a:latin typeface="微软雅黑" panose="020B0503020204020204" pitchFamily="34" charset="-122"/>
                <a:ea typeface="微软雅黑" panose="020B0503020204020204" pitchFamily="34" charset="-122"/>
              </a:rPr>
              <a:t>，加盖公章的扫描件，文件数量为</a:t>
            </a:r>
            <a:r>
              <a:rPr lang="en-US" altLang="zh-CN" sz="1200" dirty="0">
                <a:solidFill>
                  <a:schemeClr val="tx1"/>
                </a:solidFill>
                <a:latin typeface="微软雅黑" panose="020B0503020204020204" pitchFamily="34" charset="-122"/>
                <a:ea typeface="微软雅黑" panose="020B0503020204020204" pitchFamily="34" charset="-122"/>
              </a:rPr>
              <a:t>1</a:t>
            </a:r>
            <a:r>
              <a:rPr lang="zh-CN" altLang="en-US" sz="1200" dirty="0">
                <a:solidFill>
                  <a:schemeClr val="tx1"/>
                </a:solidFill>
                <a:latin typeface="微软雅黑" panose="020B0503020204020204" pitchFamily="34" charset="-122"/>
                <a:ea typeface="微软雅黑" panose="020B0503020204020204" pitchFamily="34" charset="-122"/>
              </a:rPr>
              <a:t>件</a:t>
            </a:r>
            <a:endParaRPr lang="zh-CN" altLang="en-US" sz="1200" dirty="0">
              <a:solidFill>
                <a:schemeClr val="tx1"/>
              </a:solidFill>
              <a:latin typeface="微软雅黑" panose="020B0503020204020204" pitchFamily="34" charset="-122"/>
              <a:ea typeface="微软雅黑" panose="020B0503020204020204" pitchFamily="34" charset="-122"/>
            </a:endParaRPr>
          </a:p>
        </p:txBody>
      </p:sp>
      <p:sp>
        <p:nvSpPr>
          <p:cNvPr id="12" name="椭圆 11"/>
          <p:cNvSpPr/>
          <p:nvPr/>
        </p:nvSpPr>
        <p:spPr>
          <a:xfrm>
            <a:off x="4716824" y="2800684"/>
            <a:ext cx="288032" cy="288032"/>
          </a:xfrm>
          <a:prstGeom prst="ellipse">
            <a:avLst/>
          </a:prstGeom>
          <a:solidFill>
            <a:srgbClr val="ED1B23"/>
          </a:solidFill>
          <a:ln>
            <a:solidFill>
              <a:srgbClr val="ED1B2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cxnSp>
        <p:nvCxnSpPr>
          <p:cNvPr id="13" name="肘形连接符 8"/>
          <p:cNvCxnSpPr>
            <a:stCxn id="12" idx="6"/>
            <a:endCxn id="11" idx="0"/>
          </p:cNvCxnSpPr>
          <p:nvPr/>
        </p:nvCxnSpPr>
        <p:spPr>
          <a:xfrm>
            <a:off x="5004856" y="2944700"/>
            <a:ext cx="4561557" cy="144016"/>
          </a:xfrm>
          <a:prstGeom prst="bentConnector2">
            <a:avLst/>
          </a:prstGeom>
          <a:ln>
            <a:solidFill>
              <a:srgbClr val="ED1B23"/>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4" name="圆角矩形 6"/>
          <p:cNvSpPr/>
          <p:nvPr/>
        </p:nvSpPr>
        <p:spPr>
          <a:xfrm>
            <a:off x="7417722" y="4729334"/>
            <a:ext cx="3031435" cy="640065"/>
          </a:xfrm>
          <a:prstGeom prst="roundRect">
            <a:avLst/>
          </a:prstGeom>
          <a:noFill/>
          <a:ln>
            <a:solidFill>
              <a:srgbClr val="ED1B2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200" dirty="0">
                <a:solidFill>
                  <a:schemeClr val="tx1"/>
                </a:solidFill>
                <a:latin typeface="微软雅黑" panose="020B0503020204020204" pitchFamily="34" charset="-122"/>
                <a:ea typeface="微软雅黑" panose="020B0503020204020204" pitchFamily="34" charset="-122"/>
              </a:rPr>
              <a:t>点击下载申请表，将</a:t>
            </a:r>
            <a:r>
              <a:rPr lang="en-US" altLang="zh-CN" sz="1200" dirty="0">
                <a:solidFill>
                  <a:schemeClr val="tx1"/>
                </a:solidFill>
                <a:latin typeface="微软雅黑" panose="020B0503020204020204" pitchFamily="34" charset="-122"/>
                <a:ea typeface="微软雅黑" panose="020B0503020204020204" pitchFamily="34" charset="-122"/>
              </a:rPr>
              <a:t>Excel</a:t>
            </a:r>
            <a:r>
              <a:rPr lang="zh-CN" altLang="en-US" sz="1200" dirty="0">
                <a:solidFill>
                  <a:schemeClr val="tx1"/>
                </a:solidFill>
                <a:latin typeface="微软雅黑" panose="020B0503020204020204" pitchFamily="34" charset="-122"/>
                <a:ea typeface="微软雅黑" panose="020B0503020204020204" pitchFamily="34" charset="-122"/>
              </a:rPr>
              <a:t>版申请表保存到本地，加盖公章后扫描成</a:t>
            </a:r>
            <a:r>
              <a:rPr lang="en-US" altLang="zh-CN" sz="1200" dirty="0">
                <a:solidFill>
                  <a:schemeClr val="tx1"/>
                </a:solidFill>
                <a:latin typeface="微软雅黑" panose="020B0503020204020204" pitchFamily="34" charset="-122"/>
                <a:ea typeface="微软雅黑" panose="020B0503020204020204" pitchFamily="34" charset="-122"/>
              </a:rPr>
              <a:t>PDF</a:t>
            </a:r>
            <a:r>
              <a:rPr lang="zh-CN" altLang="en-US" sz="1200" dirty="0">
                <a:solidFill>
                  <a:schemeClr val="tx1"/>
                </a:solidFill>
                <a:latin typeface="微软雅黑" panose="020B0503020204020204" pitchFamily="34" charset="-122"/>
                <a:ea typeface="微软雅黑" panose="020B0503020204020204" pitchFamily="34" charset="-122"/>
              </a:rPr>
              <a:t>版上传到系统中，文件数量最多为</a:t>
            </a:r>
            <a:r>
              <a:rPr lang="en-US" altLang="zh-CN" sz="1200" dirty="0">
                <a:solidFill>
                  <a:schemeClr val="tx1"/>
                </a:solidFill>
                <a:latin typeface="微软雅黑" panose="020B0503020204020204" pitchFamily="34" charset="-122"/>
                <a:ea typeface="微软雅黑" panose="020B0503020204020204" pitchFamily="34" charset="-122"/>
              </a:rPr>
              <a:t>1</a:t>
            </a:r>
            <a:r>
              <a:rPr lang="zh-CN" altLang="en-US" sz="1200" dirty="0">
                <a:solidFill>
                  <a:schemeClr val="tx1"/>
                </a:solidFill>
                <a:latin typeface="微软雅黑" panose="020B0503020204020204" pitchFamily="34" charset="-122"/>
                <a:ea typeface="微软雅黑" panose="020B0503020204020204" pitchFamily="34" charset="-122"/>
              </a:rPr>
              <a:t>件。</a:t>
            </a:r>
            <a:endParaRPr lang="zh-CN" altLang="en-US" sz="1200" dirty="0">
              <a:solidFill>
                <a:schemeClr val="tx1"/>
              </a:solidFill>
              <a:latin typeface="微软雅黑" panose="020B0503020204020204" pitchFamily="34" charset="-122"/>
              <a:ea typeface="微软雅黑" panose="020B0503020204020204" pitchFamily="34" charset="-122"/>
            </a:endParaRPr>
          </a:p>
        </p:txBody>
      </p:sp>
      <p:sp>
        <p:nvSpPr>
          <p:cNvPr id="15" name="椭圆 14"/>
          <p:cNvSpPr/>
          <p:nvPr/>
        </p:nvSpPr>
        <p:spPr>
          <a:xfrm>
            <a:off x="6067699" y="4121654"/>
            <a:ext cx="288032" cy="288032"/>
          </a:xfrm>
          <a:prstGeom prst="ellipse">
            <a:avLst/>
          </a:prstGeom>
          <a:solidFill>
            <a:srgbClr val="ED1B23"/>
          </a:solidFill>
          <a:ln>
            <a:solidFill>
              <a:srgbClr val="ED1B2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cxnSp>
        <p:nvCxnSpPr>
          <p:cNvPr id="16" name="肘形连接符 8"/>
          <p:cNvCxnSpPr>
            <a:stCxn id="15" idx="6"/>
            <a:endCxn id="14" idx="0"/>
          </p:cNvCxnSpPr>
          <p:nvPr/>
        </p:nvCxnSpPr>
        <p:spPr>
          <a:xfrm>
            <a:off x="6355731" y="4265670"/>
            <a:ext cx="2577709" cy="463664"/>
          </a:xfrm>
          <a:prstGeom prst="bentConnector2">
            <a:avLst/>
          </a:prstGeom>
          <a:ln>
            <a:solidFill>
              <a:srgbClr val="ED1B23"/>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audio isNarration="1">
              <p:cMediaNode vol="80000" showWhenStopped="0">
                <p:cTn id="2" fill="hold" display="0">
                  <p:stCondLst>
                    <p:cond delay="indefinite"/>
                  </p:stCondLst>
                  <p:endCondLst>
                    <p:cond evt="onStopAudio" delay="0">
                      <p:tgtEl>
                        <p:sldTgt/>
                      </p:tgtEl>
                    </p:cond>
                  </p:endCondLst>
                </p:cTn>
                <p:tgtEl>
                  <p:spTgt spid="9"/>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1653946" y="1996106"/>
            <a:ext cx="7728593" cy="4645994"/>
          </a:xfrm>
          <a:prstGeom prst="rect">
            <a:avLst/>
          </a:prstGeom>
        </p:spPr>
      </p:pic>
      <p:sp>
        <p:nvSpPr>
          <p:cNvPr id="52" name="文本框 22"/>
          <p:cNvSpPr txBox="1"/>
          <p:nvPr/>
        </p:nvSpPr>
        <p:spPr>
          <a:xfrm>
            <a:off x="1217454" y="282635"/>
            <a:ext cx="6542642" cy="523220"/>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专利申请预审系统</a:t>
            </a:r>
            <a:r>
              <a:rPr lang="en-US" altLang="zh-CN" sz="2800" dirty="0">
                <a:latin typeface="微软雅黑" panose="020B0503020204020204" pitchFamily="34" charset="-122"/>
                <a:ea typeface="微软雅黑" panose="020B0503020204020204" pitchFamily="34" charset="-122"/>
              </a:rPr>
              <a:t>—</a:t>
            </a:r>
            <a:r>
              <a:rPr lang="zh-CN" altLang="en-US" sz="2800" dirty="0">
                <a:latin typeface="微软雅黑" panose="020B0503020204020204" pitchFamily="34" charset="-122"/>
                <a:ea typeface="微软雅黑" panose="020B0503020204020204" pitchFamily="34" charset="-122"/>
              </a:rPr>
              <a:t>代理</a:t>
            </a:r>
            <a:r>
              <a:rPr lang="zh-CN" altLang="en-US" sz="2800" dirty="0" smtClean="0">
                <a:latin typeface="微软雅黑" panose="020B0503020204020204" pitchFamily="34" charset="-122"/>
                <a:ea typeface="微软雅黑" panose="020B0503020204020204" pitchFamily="34" charset="-122"/>
              </a:rPr>
              <a:t>机构</a:t>
            </a:r>
            <a:r>
              <a:rPr lang="zh-CN" altLang="en-US" sz="2800" dirty="0">
                <a:latin typeface="微软雅黑" panose="020B0503020204020204" pitchFamily="34" charset="-122"/>
                <a:ea typeface="微软雅黑" panose="020B0503020204020204" pitchFamily="34" charset="-122"/>
              </a:rPr>
              <a:t>报备</a:t>
            </a:r>
            <a:r>
              <a:rPr lang="zh-CN" altLang="en-US" sz="2800" dirty="0" smtClean="0">
                <a:latin typeface="微软雅黑" panose="020B0503020204020204" pitchFamily="34" charset="-122"/>
                <a:ea typeface="微软雅黑" panose="020B0503020204020204" pitchFamily="34" charset="-122"/>
              </a:rPr>
              <a:t>页</a:t>
            </a:r>
            <a:endParaRPr lang="zh-CN" altLang="en-US" sz="2800" dirty="0">
              <a:latin typeface="微软雅黑" panose="020B0503020204020204" pitchFamily="34" charset="-122"/>
              <a:ea typeface="微软雅黑" panose="020B0503020204020204" pitchFamily="34" charset="-122"/>
            </a:endParaRPr>
          </a:p>
        </p:txBody>
      </p:sp>
      <p:sp>
        <p:nvSpPr>
          <p:cNvPr id="7" name="文本框 6"/>
          <p:cNvSpPr txBox="1"/>
          <p:nvPr/>
        </p:nvSpPr>
        <p:spPr>
          <a:xfrm>
            <a:off x="7837004" y="3165613"/>
            <a:ext cx="914400" cy="914400"/>
          </a:xfrm>
          <a:prstGeom prst="rect">
            <a:avLst/>
          </a:prstGeom>
          <a:noFill/>
        </p:spPr>
        <p:txBody>
          <a:bodyPr wrap="square" rtlCol="0">
            <a:spAutoFit/>
          </a:bodyPr>
          <a:lstStyle/>
          <a:p>
            <a:endParaRPr lang="zh-CN" altLang="en-US" dirty="0"/>
          </a:p>
        </p:txBody>
      </p:sp>
      <p:sp>
        <p:nvSpPr>
          <p:cNvPr id="8" name="文本框 7"/>
          <p:cNvSpPr txBox="1"/>
          <p:nvPr/>
        </p:nvSpPr>
        <p:spPr>
          <a:xfrm>
            <a:off x="854765" y="1220610"/>
            <a:ext cx="10078278" cy="646331"/>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请如实</a:t>
            </a:r>
            <a:r>
              <a:rPr lang="zh-CN" altLang="en-US" dirty="0" smtClean="0">
                <a:latin typeface="微软雅黑" panose="020B0503020204020204" pitchFamily="34" charset="-122"/>
                <a:ea typeface="微软雅黑" panose="020B0503020204020204" pitchFamily="34" charset="-122"/>
              </a:rPr>
              <a:t>填写注册信息</a:t>
            </a:r>
            <a:r>
              <a:rPr lang="zh-CN" altLang="en-US" dirty="0">
                <a:latin typeface="微软雅黑" panose="020B0503020204020204" pitchFamily="34" charset="-122"/>
                <a:ea typeface="微软雅黑" panose="020B0503020204020204" pitchFamily="34" charset="-122"/>
              </a:rPr>
              <a:t>，</a:t>
            </a:r>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机构名称</a:t>
            </a:r>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要与执照中完全一致。</a:t>
            </a:r>
            <a:endParaRPr lang="en-US" altLang="zh-CN" dirty="0">
              <a:latin typeface="微软雅黑" panose="020B0503020204020204" pitchFamily="34" charset="-122"/>
              <a:ea typeface="微软雅黑" panose="020B0503020204020204" pitchFamily="34" charset="-122"/>
            </a:endParaRPr>
          </a:p>
          <a:p>
            <a:r>
              <a:rPr lang="zh-CN" altLang="en-US" dirty="0">
                <a:latin typeface="微软雅黑" panose="020B0503020204020204" pitchFamily="34" charset="-122"/>
                <a:ea typeface="微软雅黑" panose="020B0503020204020204" pitchFamily="34" charset="-122"/>
              </a:rPr>
              <a:t>如相关内容没有，可填写</a:t>
            </a:r>
            <a:r>
              <a:rPr lang="en-US" altLang="zh-CN" dirty="0">
                <a:latin typeface="微软雅黑" panose="020B0503020204020204" pitchFamily="34" charset="-122"/>
                <a:ea typeface="微软雅黑" panose="020B0503020204020204" pitchFamily="34" charset="-122"/>
              </a:rPr>
              <a:t>0</a:t>
            </a:r>
            <a:r>
              <a:rPr lang="zh-CN" altLang="en-US" dirty="0">
                <a:latin typeface="微软雅黑" panose="020B0503020204020204" pitchFamily="34" charset="-122"/>
                <a:ea typeface="微软雅黑" panose="020B0503020204020204" pitchFamily="34" charset="-122"/>
              </a:rPr>
              <a:t>或无。</a:t>
            </a:r>
            <a:endParaRPr lang="zh-CN" altLang="en-US" dirty="0">
              <a:latin typeface="微软雅黑" panose="020B0503020204020204" pitchFamily="34" charset="-122"/>
              <a:ea typeface="微软雅黑" panose="020B0503020204020204" pitchFamily="34" charset="-122"/>
            </a:endParaRPr>
          </a:p>
        </p:txBody>
      </p:sp>
      <p:pic>
        <p:nvPicPr>
          <p:cNvPr id="9" name="音频 8">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11569700" y="6235700"/>
            <a:ext cx="406400" cy="406400"/>
          </a:xfrm>
          <a:prstGeom prst="rect">
            <a:avLst/>
          </a:prstGeom>
        </p:spPr>
      </p:pic>
      <p:sp>
        <p:nvSpPr>
          <p:cNvPr id="10" name="矩形: 圆角 9"/>
          <p:cNvSpPr/>
          <p:nvPr/>
        </p:nvSpPr>
        <p:spPr>
          <a:xfrm>
            <a:off x="2730427" y="4044596"/>
            <a:ext cx="2787815" cy="274507"/>
          </a:xfrm>
          <a:prstGeom prst="roundRect">
            <a:avLst/>
          </a:prstGeom>
          <a:solidFill>
            <a:schemeClr val="accent1">
              <a:alpha val="0"/>
            </a:schemeClr>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audio isNarration="1">
              <p:cMediaNode vol="80000" showWhenStopped="0">
                <p:cTn id="2" fill="hold" display="0">
                  <p:stCondLst>
                    <p:cond delay="indefinite"/>
                  </p:stCondLst>
                  <p:endCondLst>
                    <p:cond evt="onStopAudio" delay="0">
                      <p:tgtEl>
                        <p:sldTgt/>
                      </p:tgtEl>
                    </p:cond>
                  </p:endCondLst>
                </p:cTn>
                <p:tgtEl>
                  <p:spTgt spid="9"/>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p:cNvGrpSpPr/>
          <p:nvPr/>
        </p:nvGrpSpPr>
        <p:grpSpPr>
          <a:xfrm>
            <a:off x="1319893" y="1044347"/>
            <a:ext cx="7808913" cy="4638675"/>
            <a:chOff x="1319893" y="1109663"/>
            <a:chExt cx="7808913" cy="4638675"/>
          </a:xfrm>
        </p:grpSpPr>
        <p:pic>
          <p:nvPicPr>
            <p:cNvPr id="16"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319893" y="1109663"/>
              <a:ext cx="7808913" cy="4638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矩形 16"/>
            <p:cNvSpPr/>
            <p:nvPr/>
          </p:nvSpPr>
          <p:spPr>
            <a:xfrm>
              <a:off x="2901796" y="2982684"/>
              <a:ext cx="3323857" cy="30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b="1" dirty="0" smtClean="0">
                  <a:solidFill>
                    <a:schemeClr val="tx1">
                      <a:lumMod val="75000"/>
                      <a:lumOff val="25000"/>
                    </a:schemeClr>
                  </a:solidFill>
                  <a:latin typeface="微软雅黑" panose="020B0503020204020204" pitchFamily="34" charset="-122"/>
                  <a:ea typeface="微软雅黑" panose="020B0503020204020204" pitchFamily="34" charset="-122"/>
                </a:rPr>
                <a:t>北京市知识产权保护中心专利代理机构报备表</a:t>
              </a:r>
              <a:endPar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52" name="文本框 22"/>
          <p:cNvSpPr txBox="1"/>
          <p:nvPr/>
        </p:nvSpPr>
        <p:spPr>
          <a:xfrm>
            <a:off x="1299013" y="353589"/>
            <a:ext cx="6542642" cy="523220"/>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专利申请预审系统</a:t>
            </a:r>
            <a:r>
              <a:rPr lang="en-US" altLang="zh-CN" sz="2800" dirty="0">
                <a:latin typeface="微软雅黑" panose="020B0503020204020204" pitchFamily="34" charset="-122"/>
                <a:ea typeface="微软雅黑" panose="020B0503020204020204" pitchFamily="34" charset="-122"/>
              </a:rPr>
              <a:t>—</a:t>
            </a:r>
            <a:r>
              <a:rPr lang="zh-CN" altLang="en-US" sz="2800" dirty="0">
                <a:latin typeface="微软雅黑" panose="020B0503020204020204" pitchFamily="34" charset="-122"/>
                <a:ea typeface="微软雅黑" panose="020B0503020204020204" pitchFamily="34" charset="-122"/>
              </a:rPr>
              <a:t>代理</a:t>
            </a:r>
            <a:r>
              <a:rPr lang="zh-CN" altLang="en-US" sz="2800" dirty="0" smtClean="0">
                <a:latin typeface="微软雅黑" panose="020B0503020204020204" pitchFamily="34" charset="-122"/>
                <a:ea typeface="微软雅黑" panose="020B0503020204020204" pitchFamily="34" charset="-122"/>
              </a:rPr>
              <a:t>机构</a:t>
            </a:r>
            <a:r>
              <a:rPr lang="zh-CN" altLang="en-US" sz="2800" dirty="0">
                <a:latin typeface="微软雅黑" panose="020B0503020204020204" pitchFamily="34" charset="-122"/>
                <a:ea typeface="微软雅黑" panose="020B0503020204020204" pitchFamily="34" charset="-122"/>
              </a:rPr>
              <a:t>报备</a:t>
            </a:r>
            <a:r>
              <a:rPr lang="zh-CN" altLang="en-US" sz="2800" dirty="0" smtClean="0">
                <a:latin typeface="微软雅黑" panose="020B0503020204020204" pitchFamily="34" charset="-122"/>
                <a:ea typeface="微软雅黑" panose="020B0503020204020204" pitchFamily="34" charset="-122"/>
              </a:rPr>
              <a:t>页</a:t>
            </a:r>
            <a:endParaRPr lang="zh-CN" altLang="en-US" sz="2800" dirty="0">
              <a:latin typeface="微软雅黑" panose="020B0503020204020204" pitchFamily="34" charset="-122"/>
              <a:ea typeface="微软雅黑" panose="020B0503020204020204" pitchFamily="34" charset="-122"/>
            </a:endParaRPr>
          </a:p>
        </p:txBody>
      </p:sp>
      <p:pic>
        <p:nvPicPr>
          <p:cNvPr id="9" name="音频 8">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11569700" y="6235700"/>
            <a:ext cx="406400" cy="406400"/>
          </a:xfrm>
          <a:prstGeom prst="rect">
            <a:avLst/>
          </a:prstGeom>
        </p:spPr>
      </p:pic>
      <p:sp>
        <p:nvSpPr>
          <p:cNvPr id="12" name="圆角矩形 6"/>
          <p:cNvSpPr/>
          <p:nvPr/>
        </p:nvSpPr>
        <p:spPr>
          <a:xfrm>
            <a:off x="6247589" y="4492388"/>
            <a:ext cx="3031435" cy="640065"/>
          </a:xfrm>
          <a:prstGeom prst="roundRect">
            <a:avLst/>
          </a:prstGeom>
          <a:noFill/>
          <a:ln>
            <a:solidFill>
              <a:srgbClr val="ED1B2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200" dirty="0">
                <a:solidFill>
                  <a:schemeClr val="tx1"/>
                </a:solidFill>
                <a:latin typeface="微软雅黑" panose="020B0503020204020204" pitchFamily="34" charset="-122"/>
                <a:ea typeface="微软雅黑" panose="020B0503020204020204" pitchFamily="34" charset="-122"/>
              </a:rPr>
              <a:t>点击下载申请表，将</a:t>
            </a:r>
            <a:r>
              <a:rPr lang="en-US" altLang="zh-CN" sz="1200" dirty="0" err="1">
                <a:solidFill>
                  <a:schemeClr val="tx1"/>
                </a:solidFill>
                <a:latin typeface="微软雅黑" panose="020B0503020204020204" pitchFamily="34" charset="-122"/>
                <a:ea typeface="微软雅黑" panose="020B0503020204020204" pitchFamily="34" charset="-122"/>
              </a:rPr>
              <a:t>EXCEl</a:t>
            </a:r>
            <a:r>
              <a:rPr lang="zh-CN" altLang="en-US" sz="1200" dirty="0">
                <a:solidFill>
                  <a:schemeClr val="tx1"/>
                </a:solidFill>
                <a:latin typeface="微软雅黑" panose="020B0503020204020204" pitchFamily="34" charset="-122"/>
                <a:ea typeface="微软雅黑" panose="020B0503020204020204" pitchFamily="34" charset="-122"/>
              </a:rPr>
              <a:t>版申请表保存到本地，加盖公章后扫描成</a:t>
            </a:r>
            <a:r>
              <a:rPr lang="en-US" altLang="zh-CN" sz="1200" dirty="0">
                <a:solidFill>
                  <a:schemeClr val="tx1"/>
                </a:solidFill>
                <a:latin typeface="微软雅黑" panose="020B0503020204020204" pitchFamily="34" charset="-122"/>
                <a:ea typeface="微软雅黑" panose="020B0503020204020204" pitchFamily="34" charset="-122"/>
              </a:rPr>
              <a:t>PDF</a:t>
            </a:r>
            <a:r>
              <a:rPr lang="zh-CN" altLang="en-US" sz="1200" dirty="0">
                <a:solidFill>
                  <a:schemeClr val="tx1"/>
                </a:solidFill>
                <a:latin typeface="微软雅黑" panose="020B0503020204020204" pitchFamily="34" charset="-122"/>
                <a:ea typeface="微软雅黑" panose="020B0503020204020204" pitchFamily="34" charset="-122"/>
              </a:rPr>
              <a:t>或图片格式上传到系统中，文件数量为多件。</a:t>
            </a:r>
            <a:endParaRPr lang="zh-CN" altLang="en-US" sz="1200" dirty="0">
              <a:solidFill>
                <a:schemeClr val="tx1"/>
              </a:solidFill>
              <a:latin typeface="微软雅黑" panose="020B0503020204020204" pitchFamily="34" charset="-122"/>
              <a:ea typeface="微软雅黑" panose="020B0503020204020204" pitchFamily="34" charset="-122"/>
            </a:endParaRPr>
          </a:p>
        </p:txBody>
      </p:sp>
      <p:sp>
        <p:nvSpPr>
          <p:cNvPr id="13" name="椭圆 12"/>
          <p:cNvSpPr/>
          <p:nvPr/>
        </p:nvSpPr>
        <p:spPr>
          <a:xfrm>
            <a:off x="4843922" y="3543436"/>
            <a:ext cx="288032" cy="288032"/>
          </a:xfrm>
          <a:prstGeom prst="ellipse">
            <a:avLst/>
          </a:prstGeom>
          <a:solidFill>
            <a:srgbClr val="ED1B23"/>
          </a:solidFill>
          <a:ln>
            <a:solidFill>
              <a:srgbClr val="ED1B2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cxnSp>
        <p:nvCxnSpPr>
          <p:cNvPr id="14" name="肘形连接符 8"/>
          <p:cNvCxnSpPr>
            <a:stCxn id="13" idx="6"/>
            <a:endCxn id="12" idx="0"/>
          </p:cNvCxnSpPr>
          <p:nvPr/>
        </p:nvCxnSpPr>
        <p:spPr>
          <a:xfrm>
            <a:off x="5131954" y="3687452"/>
            <a:ext cx="2631353" cy="804936"/>
          </a:xfrm>
          <a:prstGeom prst="bentConnector2">
            <a:avLst/>
          </a:prstGeom>
          <a:ln>
            <a:solidFill>
              <a:srgbClr val="ED1B23"/>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9" name="圆角矩形 6"/>
          <p:cNvSpPr/>
          <p:nvPr/>
        </p:nvSpPr>
        <p:spPr>
          <a:xfrm>
            <a:off x="7841655" y="2630199"/>
            <a:ext cx="3451482" cy="406915"/>
          </a:xfrm>
          <a:prstGeom prst="roundRect">
            <a:avLst/>
          </a:prstGeom>
          <a:noFill/>
          <a:ln>
            <a:solidFill>
              <a:srgbClr val="ED1B2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200" dirty="0">
                <a:solidFill>
                  <a:schemeClr val="tx1"/>
                </a:solidFill>
                <a:latin typeface="微软雅黑" panose="020B0503020204020204" pitchFamily="34" charset="-122"/>
                <a:ea typeface="微软雅黑" panose="020B0503020204020204" pitchFamily="34" charset="-122"/>
              </a:rPr>
              <a:t>上传文件格式为图片，扫描件，文件数量为</a:t>
            </a:r>
            <a:r>
              <a:rPr lang="en-US" altLang="zh-CN" sz="1200" dirty="0">
                <a:solidFill>
                  <a:schemeClr val="tx1"/>
                </a:solidFill>
                <a:latin typeface="微软雅黑" panose="020B0503020204020204" pitchFamily="34" charset="-122"/>
                <a:ea typeface="微软雅黑" panose="020B0503020204020204" pitchFamily="34" charset="-122"/>
              </a:rPr>
              <a:t>1</a:t>
            </a:r>
            <a:r>
              <a:rPr lang="zh-CN" altLang="en-US" sz="1200" dirty="0">
                <a:solidFill>
                  <a:schemeClr val="tx1"/>
                </a:solidFill>
                <a:latin typeface="微软雅黑" panose="020B0503020204020204" pitchFamily="34" charset="-122"/>
                <a:ea typeface="微软雅黑" panose="020B0503020204020204" pitchFamily="34" charset="-122"/>
              </a:rPr>
              <a:t>件</a:t>
            </a:r>
            <a:endParaRPr lang="zh-CN" altLang="en-US" sz="1200" dirty="0">
              <a:solidFill>
                <a:schemeClr val="tx1"/>
              </a:solidFill>
              <a:latin typeface="微软雅黑" panose="020B0503020204020204" pitchFamily="34" charset="-122"/>
              <a:ea typeface="微软雅黑" panose="020B0503020204020204" pitchFamily="34" charset="-122"/>
            </a:endParaRPr>
          </a:p>
        </p:txBody>
      </p:sp>
      <p:sp>
        <p:nvSpPr>
          <p:cNvPr id="20" name="椭圆 19"/>
          <p:cNvSpPr/>
          <p:nvPr/>
        </p:nvSpPr>
        <p:spPr>
          <a:xfrm>
            <a:off x="4613796" y="2506447"/>
            <a:ext cx="288032" cy="288032"/>
          </a:xfrm>
          <a:prstGeom prst="ellipse">
            <a:avLst/>
          </a:prstGeom>
          <a:solidFill>
            <a:srgbClr val="ED1B23"/>
          </a:solidFill>
          <a:ln>
            <a:solidFill>
              <a:srgbClr val="ED1B2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cxnSp>
        <p:nvCxnSpPr>
          <p:cNvPr id="21" name="肘形连接符 8"/>
          <p:cNvCxnSpPr>
            <a:stCxn id="20" idx="6"/>
            <a:endCxn id="19" idx="1"/>
          </p:cNvCxnSpPr>
          <p:nvPr/>
        </p:nvCxnSpPr>
        <p:spPr>
          <a:xfrm>
            <a:off x="4901828" y="2650463"/>
            <a:ext cx="2939827" cy="183194"/>
          </a:xfrm>
          <a:prstGeom prst="bentConnector3">
            <a:avLst>
              <a:gd name="adj1" fmla="val 50000"/>
            </a:avLst>
          </a:prstGeom>
          <a:ln>
            <a:solidFill>
              <a:srgbClr val="ED1B23"/>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audio isNarration="1">
              <p:cMediaNode vol="80000" showWhenStopped="0">
                <p:cTn id="2" fill="hold" display="0">
                  <p:stCondLst>
                    <p:cond delay="indefinite"/>
                  </p:stCondLst>
                  <p:endCondLst>
                    <p:cond evt="onStopAudio" delay="0">
                      <p:tgtEl>
                        <p:sldTgt/>
                      </p:tgtEl>
                    </p:cond>
                  </p:endCondLst>
                </p:cTn>
                <p:tgtEl>
                  <p:spTgt spid="9"/>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文本框 22"/>
          <p:cNvSpPr txBox="1"/>
          <p:nvPr/>
        </p:nvSpPr>
        <p:spPr>
          <a:xfrm>
            <a:off x="1178904" y="312669"/>
            <a:ext cx="6542643" cy="523220"/>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专利申请预审系统</a:t>
            </a:r>
            <a:r>
              <a:rPr lang="en-US" altLang="zh-CN" sz="2800" dirty="0">
                <a:latin typeface="微软雅黑" panose="020B0503020204020204" pitchFamily="34" charset="-122"/>
                <a:ea typeface="微软雅黑" panose="020B0503020204020204" pitchFamily="34" charset="-122"/>
              </a:rPr>
              <a:t>—</a:t>
            </a:r>
            <a:r>
              <a:rPr lang="zh-CN" altLang="en-US" sz="2800" dirty="0">
                <a:latin typeface="微软雅黑" panose="020B0503020204020204" pitchFamily="34" charset="-122"/>
                <a:ea typeface="微软雅黑" panose="020B0503020204020204" pitchFamily="34" charset="-122"/>
              </a:rPr>
              <a:t>备案状态查询</a:t>
            </a:r>
            <a:endParaRPr lang="zh-CN" altLang="en-US" sz="2800" dirty="0">
              <a:latin typeface="微软雅黑" panose="020B0503020204020204" pitchFamily="34" charset="-122"/>
              <a:ea typeface="微软雅黑" panose="020B0503020204020204" pitchFamily="34" charset="-122"/>
            </a:endParaRPr>
          </a:p>
        </p:txBody>
      </p:sp>
      <p:sp>
        <p:nvSpPr>
          <p:cNvPr id="18" name="矩形 17"/>
          <p:cNvSpPr/>
          <p:nvPr/>
        </p:nvSpPr>
        <p:spPr>
          <a:xfrm>
            <a:off x="1221109" y="1052164"/>
            <a:ext cx="9274613" cy="2376994"/>
          </a:xfrm>
          <a:prstGeom prst="rect">
            <a:avLst/>
          </a:prstGeom>
        </p:spPr>
        <p:txBody>
          <a:bodyPr wrap="square" lIns="121853" tIns="60927" rIns="121853" bIns="60927">
            <a:spAutoFit/>
          </a:bodyPr>
          <a:lstStyle/>
          <a:p>
            <a:pPr indent="457200">
              <a:lnSpc>
                <a:spcPct val="150000"/>
              </a:lnSpc>
            </a:pPr>
            <a:r>
              <a:rPr lang="zh-CN" altLang="en-US" sz="2000" dirty="0">
                <a:latin typeface="微软雅黑" panose="020B0503020204020204" pitchFamily="34" charset="-122"/>
                <a:ea typeface="微软雅黑" panose="020B0503020204020204" pitchFamily="34" charset="-122"/>
              </a:rPr>
              <a:t>备案审核结果将通过短信、在线通知方式通知申请联系人。</a:t>
            </a:r>
            <a:endParaRPr lang="en-US" altLang="zh-CN" sz="2000" dirty="0">
              <a:latin typeface="微软雅黑" panose="020B0503020204020204" pitchFamily="34" charset="-122"/>
              <a:ea typeface="微软雅黑" panose="020B0503020204020204" pitchFamily="34" charset="-122"/>
            </a:endParaRPr>
          </a:p>
          <a:p>
            <a:pPr indent="457200">
              <a:lnSpc>
                <a:spcPct val="150000"/>
              </a:lnSpc>
            </a:pPr>
            <a:r>
              <a:rPr lang="zh-CN" altLang="en-US" sz="2000" dirty="0">
                <a:latin typeface="微软雅黑" panose="020B0503020204020204" pitchFamily="34" charset="-122"/>
                <a:ea typeface="微软雅黑" panose="020B0503020204020204" pitchFamily="34" charset="-122"/>
              </a:rPr>
              <a:t>备案审核合格后，企事业单位用户</a:t>
            </a:r>
            <a:r>
              <a:rPr lang="en-US" altLang="zh-CN"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代理机构用户可登录使用专利预审系统提交专利申请。</a:t>
            </a:r>
            <a:endParaRPr lang="en-US" altLang="zh-CN" sz="2000" dirty="0">
              <a:latin typeface="微软雅黑" panose="020B0503020204020204" pitchFamily="34" charset="-122"/>
              <a:ea typeface="微软雅黑" panose="020B0503020204020204" pitchFamily="34" charset="-122"/>
            </a:endParaRPr>
          </a:p>
          <a:p>
            <a:pPr indent="457200">
              <a:lnSpc>
                <a:spcPct val="150000"/>
              </a:lnSpc>
            </a:pPr>
            <a:r>
              <a:rPr lang="zh-CN" altLang="en-US" sz="2000" dirty="0">
                <a:latin typeface="微软雅黑" panose="020B0503020204020204" pitchFamily="34" charset="-122"/>
                <a:ea typeface="微软雅黑" panose="020B0503020204020204" pitchFamily="34" charset="-122"/>
              </a:rPr>
              <a:t>备案审核未合格，企事业单位用户</a:t>
            </a:r>
            <a:r>
              <a:rPr lang="en-US" altLang="zh-CN"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代理机构用户可根据保护中心反馈的审核意见，重新修改备案信息后，再次提交备案申请。</a:t>
            </a:r>
            <a:endParaRPr lang="zh-CN" altLang="en-US" sz="2000" dirty="0">
              <a:latin typeface="微软雅黑" panose="020B0503020204020204" pitchFamily="34" charset="-122"/>
              <a:ea typeface="微软雅黑" panose="020B0503020204020204" pitchFamily="34" charset="-122"/>
            </a:endParaRPr>
          </a:p>
        </p:txBody>
      </p:sp>
      <p:pic>
        <p:nvPicPr>
          <p:cNvPr id="2" name="音频 1">
            <a:hlinkClick r:id="" action="ppaction://media"/>
          </p:cNvPr>
          <p:cNvPicPr>
            <a:picLocks noChangeAspect="1"/>
          </p:cNvPicPr>
          <p:nvPr>
            <a:audioFile r:link="rId1"/>
            <p:extLst>
              <p:ext uri="{DAA4B4D4-6D71-4841-9C94-3DE7FCFB9230}">
                <p14:media xmlns:p14="http://schemas.microsoft.com/office/powerpoint/2010/main" r:embed="rId2"/>
              </p:ext>
            </p:extLst>
          </p:nvPr>
        </p:nvPicPr>
        <p:blipFill>
          <a:blip r:embed="rId3"/>
          <a:stretch>
            <a:fillRect/>
          </a:stretch>
        </p:blipFill>
        <p:spPr>
          <a:xfrm>
            <a:off x="11569700" y="6235700"/>
            <a:ext cx="406400" cy="406400"/>
          </a:xfrm>
          <a:prstGeom prst="rect">
            <a:avLst/>
          </a:prstGeom>
        </p:spPr>
      </p:pic>
      <p:pic>
        <p:nvPicPr>
          <p:cNvPr id="4" name="图片 3"/>
          <p:cNvPicPr>
            <a:picLocks noChangeAspect="1"/>
          </p:cNvPicPr>
          <p:nvPr/>
        </p:nvPicPr>
        <p:blipFill>
          <a:blip r:embed="rId4"/>
          <a:stretch>
            <a:fillRect/>
          </a:stretch>
        </p:blipFill>
        <p:spPr>
          <a:xfrm>
            <a:off x="4983807" y="5153152"/>
            <a:ext cx="5773220" cy="1305367"/>
          </a:xfrm>
          <a:prstGeom prst="rect">
            <a:avLst/>
          </a:prstGeom>
        </p:spPr>
      </p:pic>
      <p:pic>
        <p:nvPicPr>
          <p:cNvPr id="6" name="图片 5"/>
          <p:cNvPicPr>
            <a:picLocks noChangeAspect="1"/>
          </p:cNvPicPr>
          <p:nvPr/>
        </p:nvPicPr>
        <p:blipFill>
          <a:blip r:embed="rId5"/>
          <a:stretch>
            <a:fillRect/>
          </a:stretch>
        </p:blipFill>
        <p:spPr>
          <a:xfrm>
            <a:off x="829998" y="3691599"/>
            <a:ext cx="7240456" cy="1314438"/>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audio isNarration="1">
              <p:cMediaNode vol="80000" showWhenStopped="0">
                <p:cTn id="2"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文本框 22"/>
          <p:cNvSpPr txBox="1"/>
          <p:nvPr/>
        </p:nvSpPr>
        <p:spPr>
          <a:xfrm>
            <a:off x="1130367" y="312669"/>
            <a:ext cx="6542643" cy="523220"/>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注册备案过程中主要注意事项</a:t>
            </a:r>
            <a:endParaRPr lang="zh-CN" altLang="en-US" sz="2800" dirty="0">
              <a:latin typeface="微软雅黑" panose="020B0503020204020204" pitchFamily="34" charset="-122"/>
              <a:ea typeface="微软雅黑" panose="020B0503020204020204" pitchFamily="34" charset="-122"/>
            </a:endParaRPr>
          </a:p>
        </p:txBody>
      </p:sp>
      <p:sp>
        <p:nvSpPr>
          <p:cNvPr id="18" name="矩形 17"/>
          <p:cNvSpPr/>
          <p:nvPr/>
        </p:nvSpPr>
        <p:spPr>
          <a:xfrm>
            <a:off x="1250926" y="1484986"/>
            <a:ext cx="9690147" cy="2827759"/>
          </a:xfrm>
          <a:prstGeom prst="rect">
            <a:avLst/>
          </a:prstGeom>
        </p:spPr>
        <p:txBody>
          <a:bodyPr wrap="square" lIns="121853" tIns="60927" rIns="121853" bIns="60927">
            <a:spAutoFit/>
          </a:bodyPr>
          <a:lstStyle/>
          <a:p>
            <a:pPr marL="342900" indent="-342900">
              <a:lnSpc>
                <a:spcPct val="150000"/>
              </a:lnSpc>
              <a:buFont typeface="Wingdings" panose="05000000000000000000" pitchFamily="2" charset="2"/>
              <a:buChar char="l"/>
            </a:pPr>
            <a:r>
              <a:rPr lang="zh-CN" altLang="en-US" sz="2400" dirty="0">
                <a:latin typeface="微软雅黑" panose="020B0503020204020204" pitchFamily="34" charset="-122"/>
                <a:ea typeface="微软雅黑" panose="020B0503020204020204" pitchFamily="34" charset="-122"/>
              </a:rPr>
              <a:t>每个申请主体可注册一个机构账号，手机号和统一社会信用代码会做唯一校验。每个代理机构可注册一个机构账号，手机号和统一社会信用代码会做唯一校验。</a:t>
            </a:r>
            <a:endParaRPr lang="en-US" altLang="zh-CN" sz="2400" dirty="0">
              <a:latin typeface="微软雅黑" panose="020B0503020204020204" pitchFamily="34" charset="-122"/>
              <a:ea typeface="微软雅黑" panose="020B0503020204020204" pitchFamily="34" charset="-122"/>
            </a:endParaRPr>
          </a:p>
          <a:p>
            <a:pPr marL="342900" indent="-342900">
              <a:lnSpc>
                <a:spcPct val="150000"/>
              </a:lnSpc>
              <a:buFont typeface="Wingdings" panose="05000000000000000000" pitchFamily="2" charset="2"/>
              <a:buChar char="l"/>
            </a:pPr>
            <a:r>
              <a:rPr lang="zh-CN" altLang="en-US" sz="2400" dirty="0">
                <a:latin typeface="微软雅黑" panose="020B0503020204020204" pitchFamily="34" charset="-122"/>
                <a:ea typeface="微软雅黑" panose="020B0503020204020204" pitchFamily="34" charset="-122"/>
              </a:rPr>
              <a:t>支持申请主体</a:t>
            </a:r>
            <a:r>
              <a:rPr lang="en-US" altLang="zh-CN" sz="2400" dirty="0">
                <a:latin typeface="微软雅黑" panose="020B0503020204020204" pitchFamily="34" charset="-122"/>
                <a:ea typeface="微软雅黑" panose="020B0503020204020204" pitchFamily="34" charset="-122"/>
              </a:rPr>
              <a:t>/</a:t>
            </a:r>
            <a:r>
              <a:rPr lang="zh-CN" altLang="en-US" sz="2400" dirty="0">
                <a:latin typeface="微软雅黑" panose="020B0503020204020204" pitchFamily="34" charset="-122"/>
                <a:ea typeface="微软雅黑" panose="020B0503020204020204" pitchFamily="34" charset="-122"/>
              </a:rPr>
              <a:t>代理机构账号下添加多个子账号来进行使用。</a:t>
            </a:r>
            <a:endParaRPr lang="en-US" altLang="zh-CN" sz="2400" dirty="0">
              <a:latin typeface="微软雅黑" panose="020B0503020204020204" pitchFamily="34" charset="-122"/>
              <a:ea typeface="微软雅黑" panose="020B0503020204020204" pitchFamily="34" charset="-122"/>
            </a:endParaRPr>
          </a:p>
          <a:p>
            <a:pPr>
              <a:lnSpc>
                <a:spcPct val="150000"/>
              </a:lnSpc>
            </a:pPr>
            <a:endParaRPr lang="en-US" altLang="zh-CN" sz="2400" dirty="0">
              <a:latin typeface="微软雅黑" panose="020B0503020204020204" pitchFamily="34" charset="-122"/>
              <a:ea typeface="微软雅黑" panose="020B0503020204020204" pitchFamily="34" charset="-122"/>
            </a:endParaRPr>
          </a:p>
        </p:txBody>
      </p:sp>
      <p:pic>
        <p:nvPicPr>
          <p:cNvPr id="2" name="音频 1">
            <a:hlinkClick r:id="" action="ppaction://media"/>
          </p:cNvPr>
          <p:cNvPicPr>
            <a:picLocks noChangeAspect="1"/>
          </p:cNvPicPr>
          <p:nvPr>
            <a:audioFile r:link="rId1"/>
            <p:extLst>
              <p:ext uri="{DAA4B4D4-6D71-4841-9C94-3DE7FCFB9230}">
                <p14:media xmlns:p14="http://schemas.microsoft.com/office/powerpoint/2010/main" r:embed="rId2"/>
              </p:ext>
            </p:extLst>
          </p:nvPr>
        </p:nvPicPr>
        <p:blipFill>
          <a:blip r:embed="rId3"/>
          <a:stretch>
            <a:fillRect/>
          </a:stretch>
        </p:blipFill>
        <p:spPr>
          <a:xfrm>
            <a:off x="11569700" y="6235700"/>
            <a:ext cx="406400" cy="4064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0" fill="hold" display="0">
                  <p:stCondLst>
                    <p:cond delay="indefinite"/>
                  </p:stCondLst>
                  <p:endCondLst>
                    <p:cond evt="onStopAudio" delay="0">
                      <p:tgtEl>
                        <p:sldTgt/>
                      </p:tgtEl>
                    </p:cond>
                  </p:endCondLst>
                </p:cTn>
                <p:tgtEl>
                  <p:spTgt spid="2"/>
                </p:tgtEl>
              </p:cMediaNode>
            </p:audio>
          </p:childTnLst>
        </p:cTn>
      </p:par>
    </p:tnLst>
    <p:bldLst>
      <p:bldP spid="1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文本框 22"/>
          <p:cNvSpPr txBox="1"/>
          <p:nvPr/>
        </p:nvSpPr>
        <p:spPr>
          <a:xfrm>
            <a:off x="1239225" y="282635"/>
            <a:ext cx="7229863" cy="523220"/>
          </a:xfrm>
          <a:prstGeom prst="rect">
            <a:avLst/>
          </a:prstGeom>
          <a:noFill/>
        </p:spPr>
        <p:txBody>
          <a:bodyPr wrap="square" rtlCol="0">
            <a:spAutoFit/>
          </a:bodyPr>
          <a:lstStyle/>
          <a:p>
            <a:r>
              <a:rPr lang="zh-CN" altLang="en-US" sz="2800" dirty="0" smtClean="0">
                <a:latin typeface="微软雅黑" panose="020B0503020204020204" pitchFamily="34" charset="-122"/>
                <a:ea typeface="微软雅黑" panose="020B0503020204020204" pitchFamily="34" charset="-122"/>
              </a:rPr>
              <a:t>用户管理</a:t>
            </a:r>
            <a:r>
              <a:rPr lang="en-US" altLang="zh-CN" sz="2800" dirty="0" smtClean="0">
                <a:latin typeface="微软雅黑" panose="020B0503020204020204" pitchFamily="34" charset="-122"/>
                <a:ea typeface="微软雅黑" panose="020B0503020204020204" pitchFamily="34" charset="-122"/>
              </a:rPr>
              <a:t>—</a:t>
            </a:r>
            <a:r>
              <a:rPr lang="zh-CN" altLang="en-US" sz="2800" dirty="0" smtClean="0">
                <a:latin typeface="微软雅黑" panose="020B0503020204020204" pitchFamily="34" charset="-122"/>
                <a:ea typeface="微软雅黑" panose="020B0503020204020204" pitchFamily="34" charset="-122"/>
              </a:rPr>
              <a:t>子账号添加</a:t>
            </a:r>
            <a:endParaRPr lang="zh-CN" altLang="en-US" sz="2800" dirty="0">
              <a:latin typeface="微软雅黑" panose="020B0503020204020204" pitchFamily="34" charset="-122"/>
              <a:ea typeface="微软雅黑" panose="020B0503020204020204" pitchFamily="34" charset="-122"/>
            </a:endParaRPr>
          </a:p>
        </p:txBody>
      </p:sp>
      <p:pic>
        <p:nvPicPr>
          <p:cNvPr id="2" name="音频 1">
            <a:hlinkClick r:id="" action="ppaction://media"/>
          </p:cNvPr>
          <p:cNvPicPr>
            <a:picLocks noChangeAspect="1"/>
          </p:cNvPicPr>
          <p:nvPr>
            <a:audioFile r:link="rId1"/>
            <p:extLst>
              <p:ext uri="{DAA4B4D4-6D71-4841-9C94-3DE7FCFB9230}">
                <p14:media xmlns:p14="http://schemas.microsoft.com/office/powerpoint/2010/main" r:embed="rId2"/>
              </p:ext>
            </p:extLst>
          </p:nvPr>
        </p:nvPicPr>
        <p:blipFill>
          <a:blip r:embed="rId3"/>
          <a:stretch>
            <a:fillRect/>
          </a:stretch>
        </p:blipFill>
        <p:spPr>
          <a:xfrm>
            <a:off x="11569700" y="6235700"/>
            <a:ext cx="406400" cy="406400"/>
          </a:xfrm>
          <a:prstGeom prst="rect">
            <a:avLst/>
          </a:prstGeom>
        </p:spPr>
      </p:pic>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8433" y="1095375"/>
            <a:ext cx="7188654" cy="35159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2" name="直接箭头连接符 11"/>
          <p:cNvCxnSpPr/>
          <p:nvPr/>
        </p:nvCxnSpPr>
        <p:spPr>
          <a:xfrm>
            <a:off x="7391401" y="3250655"/>
            <a:ext cx="631371" cy="1251857"/>
          </a:xfrm>
          <a:prstGeom prst="straightConnector1">
            <a:avLst/>
          </a:prstGeom>
          <a:ln w="38100">
            <a:solidFill>
              <a:srgbClr val="9BD744"/>
            </a:solidFill>
            <a:tailEnd type="triangle"/>
          </a:ln>
        </p:spPr>
        <p:style>
          <a:lnRef idx="1">
            <a:schemeClr val="accent1"/>
          </a:lnRef>
          <a:fillRef idx="0">
            <a:schemeClr val="accent1"/>
          </a:fillRef>
          <a:effectRef idx="0">
            <a:schemeClr val="accent1"/>
          </a:effectRef>
          <a:fontRef idx="minor">
            <a:schemeClr val="tx1"/>
          </a:fontRef>
        </p:style>
      </p:cxnSp>
      <p:pic>
        <p:nvPicPr>
          <p:cNvPr id="102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22772" y="2254658"/>
            <a:ext cx="3430265" cy="34474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文本框 7"/>
          <p:cNvSpPr txBox="1"/>
          <p:nvPr/>
        </p:nvSpPr>
        <p:spPr>
          <a:xfrm>
            <a:off x="856665" y="4850096"/>
            <a:ext cx="6054990" cy="923330"/>
          </a:xfrm>
          <a:prstGeom prst="rect">
            <a:avLst/>
          </a:prstGeom>
          <a:noFill/>
        </p:spPr>
        <p:txBody>
          <a:bodyPr wrap="square" rtlCol="0">
            <a:spAutoFit/>
          </a:bodyPr>
          <a:lstStyle/>
          <a:p>
            <a:pPr>
              <a:lnSpc>
                <a:spcPct val="150000"/>
              </a:lnSpc>
            </a:pPr>
            <a:r>
              <a:rPr lang="zh-CN" altLang="en-US" dirty="0" smtClean="0">
                <a:latin typeface="微软雅黑" panose="020B0503020204020204" pitchFamily="34" charset="-122"/>
                <a:ea typeface="微软雅黑" panose="020B0503020204020204" pitchFamily="34" charset="-122"/>
              </a:rPr>
              <a:t>用户可创建</a:t>
            </a:r>
            <a:r>
              <a:rPr lang="zh-CN" altLang="en-US" dirty="0">
                <a:latin typeface="微软雅黑" panose="020B0503020204020204" pitchFamily="34" charset="-122"/>
                <a:ea typeface="微软雅黑" panose="020B0503020204020204" pitchFamily="34" charset="-122"/>
              </a:rPr>
              <a:t>多个子账号功能，可以在用户管理模块，点击添加人员来新增。</a:t>
            </a:r>
            <a:endParaRPr lang="en-US" altLang="zh-CN"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audio isNarration="1">
              <p:cMediaNode vol="80000" showWhenStopped="0">
                <p:cTn id="2" fill="hold" display="0">
                  <p:stCondLst>
                    <p:cond delay="indefinite"/>
                  </p:stCondLst>
                  <p:endCondLst>
                    <p:cond evt="onStopAudio" delay="0">
                      <p:tgtEl>
                        <p:sldTgt/>
                      </p:tgtEl>
                    </p:cond>
                  </p:endCondLst>
                </p:cTn>
                <p:tgtEl>
                  <p:spTgt spid="2"/>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836835" y="933321"/>
            <a:ext cx="10160522" cy="4991357"/>
          </a:xfrm>
          <a:prstGeom prst="rect">
            <a:avLst/>
          </a:prstGeom>
        </p:spPr>
      </p:pic>
      <p:sp>
        <p:nvSpPr>
          <p:cNvPr id="52" name="文本框 22"/>
          <p:cNvSpPr txBox="1"/>
          <p:nvPr/>
        </p:nvSpPr>
        <p:spPr>
          <a:xfrm>
            <a:off x="1293654" y="266503"/>
            <a:ext cx="6542642" cy="523220"/>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专利申请预审系统</a:t>
            </a:r>
            <a:r>
              <a:rPr lang="en-US" altLang="zh-CN" sz="2800" dirty="0">
                <a:latin typeface="微软雅黑" panose="020B0503020204020204" pitchFamily="34" charset="-122"/>
                <a:ea typeface="微软雅黑" panose="020B0503020204020204" pitchFamily="34" charset="-122"/>
              </a:rPr>
              <a:t>—</a:t>
            </a:r>
            <a:r>
              <a:rPr lang="zh-CN" altLang="en-US" sz="2800" dirty="0">
                <a:latin typeface="微软雅黑" panose="020B0503020204020204" pitchFamily="34" charset="-122"/>
                <a:ea typeface="微软雅黑" panose="020B0503020204020204" pitchFamily="34" charset="-122"/>
              </a:rPr>
              <a:t>基础资料管理</a:t>
            </a:r>
            <a:endParaRPr lang="zh-CN" altLang="en-US" sz="2800" dirty="0">
              <a:latin typeface="微软雅黑" panose="020B0503020204020204" pitchFamily="34" charset="-122"/>
              <a:ea typeface="微软雅黑" panose="020B0503020204020204" pitchFamily="34" charset="-122"/>
            </a:endParaRPr>
          </a:p>
        </p:txBody>
      </p:sp>
      <p:cxnSp>
        <p:nvCxnSpPr>
          <p:cNvPr id="16" name="直接箭头连接符 15"/>
          <p:cNvCxnSpPr/>
          <p:nvPr/>
        </p:nvCxnSpPr>
        <p:spPr>
          <a:xfrm>
            <a:off x="1630017" y="1143000"/>
            <a:ext cx="2146853" cy="2623931"/>
          </a:xfrm>
          <a:prstGeom prst="straightConnector1">
            <a:avLst/>
          </a:prstGeom>
          <a:ln w="38100">
            <a:solidFill>
              <a:srgbClr val="9BD744"/>
            </a:solidFill>
            <a:tailEnd type="triangle"/>
          </a:ln>
        </p:spPr>
        <p:style>
          <a:lnRef idx="1">
            <a:schemeClr val="accent1"/>
          </a:lnRef>
          <a:fillRef idx="0">
            <a:schemeClr val="accent1"/>
          </a:fillRef>
          <a:effectRef idx="0">
            <a:schemeClr val="accent1"/>
          </a:effectRef>
          <a:fontRef idx="minor">
            <a:schemeClr val="tx1"/>
          </a:fontRef>
        </p:style>
      </p:cxnSp>
      <p:sp>
        <p:nvSpPr>
          <p:cNvPr id="20" name="文本框 19"/>
          <p:cNvSpPr txBox="1"/>
          <p:nvPr/>
        </p:nvSpPr>
        <p:spPr>
          <a:xfrm>
            <a:off x="5536095" y="4607988"/>
            <a:ext cx="3605556" cy="1200329"/>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用户登录后，点击用户名可进入基础资料管理页。</a:t>
            </a:r>
            <a:endParaRPr lang="en-US" altLang="zh-CN" dirty="0">
              <a:latin typeface="微软雅黑" panose="020B0503020204020204" pitchFamily="34" charset="-122"/>
              <a:ea typeface="微软雅黑" panose="020B0503020204020204" pitchFamily="34" charset="-122"/>
            </a:endParaRPr>
          </a:p>
          <a:p>
            <a:r>
              <a:rPr lang="zh-CN" altLang="en-US" dirty="0">
                <a:latin typeface="微软雅黑" panose="020B0503020204020204" pitchFamily="34" charset="-122"/>
                <a:ea typeface="微软雅黑" panose="020B0503020204020204" pitchFamily="34" charset="-122"/>
              </a:rPr>
              <a:t>用户可对密码、手机号和联系信息进行编辑管理。</a:t>
            </a:r>
            <a:endParaRPr lang="en-US" altLang="zh-CN" dirty="0">
              <a:latin typeface="微软雅黑" panose="020B0503020204020204" pitchFamily="34" charset="-122"/>
              <a:ea typeface="微软雅黑" panose="020B0503020204020204" pitchFamily="34" charset="-122"/>
            </a:endParaRPr>
          </a:p>
        </p:txBody>
      </p:sp>
      <p:pic>
        <p:nvPicPr>
          <p:cNvPr id="17" name="音频 16">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11569700" y="6235700"/>
            <a:ext cx="406400" cy="4064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audio isNarration="1">
              <p:cMediaNode vol="80000" showWhenStopped="0">
                <p:cTn id="2" fill="hold" display="0">
                  <p:stCondLst>
                    <p:cond delay="indefinite"/>
                  </p:stCondLst>
                  <p:endCondLst>
                    <p:cond evt="onStopAudio" delay="0">
                      <p:tgtEl>
                        <p:sldTgt/>
                      </p:tgtEl>
                    </p:cond>
                  </p:endCondLst>
                </p:cTn>
                <p:tgtEl>
                  <p:spTgt spid="17"/>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stretch>
            <a:fillRect/>
          </a:stretch>
        </p:blipFill>
        <p:spPr>
          <a:xfrm>
            <a:off x="672588" y="1912858"/>
            <a:ext cx="9157171" cy="2844946"/>
          </a:xfrm>
          <a:prstGeom prst="rect">
            <a:avLst/>
          </a:prstGeom>
        </p:spPr>
      </p:pic>
      <p:sp>
        <p:nvSpPr>
          <p:cNvPr id="52" name="文本框 22"/>
          <p:cNvSpPr txBox="1"/>
          <p:nvPr/>
        </p:nvSpPr>
        <p:spPr>
          <a:xfrm>
            <a:off x="1195682" y="271749"/>
            <a:ext cx="6542642" cy="523220"/>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专利申请预审系统</a:t>
            </a:r>
            <a:r>
              <a:rPr lang="en-US" altLang="zh-CN" sz="2800" dirty="0">
                <a:latin typeface="微软雅黑" panose="020B0503020204020204" pitchFamily="34" charset="-122"/>
                <a:ea typeface="微软雅黑" panose="020B0503020204020204" pitchFamily="34" charset="-122"/>
              </a:rPr>
              <a:t>—</a:t>
            </a:r>
            <a:r>
              <a:rPr lang="zh-CN" altLang="en-US" sz="2800" dirty="0">
                <a:latin typeface="微软雅黑" panose="020B0503020204020204" pitchFamily="34" charset="-122"/>
                <a:ea typeface="微软雅黑" panose="020B0503020204020204" pitchFamily="34" charset="-122"/>
              </a:rPr>
              <a:t>提交案件</a:t>
            </a:r>
            <a:endParaRPr lang="zh-CN" altLang="en-US" sz="2800" dirty="0">
              <a:latin typeface="微软雅黑" panose="020B0503020204020204" pitchFamily="34" charset="-122"/>
              <a:ea typeface="微软雅黑" panose="020B0503020204020204" pitchFamily="34" charset="-122"/>
            </a:endParaRPr>
          </a:p>
        </p:txBody>
      </p:sp>
      <p:pic>
        <p:nvPicPr>
          <p:cNvPr id="2" name="音频 1">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11569700" y="6235700"/>
            <a:ext cx="406400" cy="406400"/>
          </a:xfrm>
          <a:prstGeom prst="rect">
            <a:avLst/>
          </a:prstGeom>
        </p:spPr>
      </p:pic>
      <p:sp>
        <p:nvSpPr>
          <p:cNvPr id="7" name="文本框 7"/>
          <p:cNvSpPr txBox="1"/>
          <p:nvPr/>
        </p:nvSpPr>
        <p:spPr>
          <a:xfrm>
            <a:off x="571738" y="1186259"/>
            <a:ext cx="8342242" cy="507831"/>
          </a:xfrm>
          <a:prstGeom prst="rect">
            <a:avLst/>
          </a:prstGeom>
          <a:noFill/>
        </p:spPr>
        <p:txBody>
          <a:bodyPr wrap="square" rtlCol="0">
            <a:spAutoFit/>
          </a:bodyPr>
          <a:lstStyle/>
          <a:p>
            <a:pPr>
              <a:lnSpc>
                <a:spcPct val="150000"/>
              </a:lnSpc>
            </a:pPr>
            <a:r>
              <a:rPr lang="zh-CN" altLang="en-US" dirty="0">
                <a:latin typeface="微软雅黑" panose="020B0503020204020204" pitchFamily="34" charset="-122"/>
                <a:ea typeface="微软雅黑" panose="020B0503020204020204" pitchFamily="34" charset="-122"/>
              </a:rPr>
              <a:t>预审案件列表中，点击提交可进入新建案件页面。</a:t>
            </a:r>
            <a:endParaRPr lang="en-US" altLang="zh-CN" dirty="0">
              <a:latin typeface="微软雅黑" panose="020B0503020204020204" pitchFamily="34" charset="-122"/>
              <a:ea typeface="微软雅黑" panose="020B0503020204020204" pitchFamily="34" charset="-122"/>
            </a:endParaRPr>
          </a:p>
        </p:txBody>
      </p:sp>
      <p:sp>
        <p:nvSpPr>
          <p:cNvPr id="9" name="圆角矩形 6"/>
          <p:cNvSpPr/>
          <p:nvPr/>
        </p:nvSpPr>
        <p:spPr>
          <a:xfrm>
            <a:off x="7009260" y="5012938"/>
            <a:ext cx="3031435" cy="406915"/>
          </a:xfrm>
          <a:prstGeom prst="roundRect">
            <a:avLst/>
          </a:prstGeom>
          <a:noFill/>
          <a:ln>
            <a:solidFill>
              <a:srgbClr val="ED1B2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200" dirty="0">
                <a:solidFill>
                  <a:schemeClr val="tx1"/>
                </a:solidFill>
                <a:latin typeface="微软雅黑" panose="020B0503020204020204" pitchFamily="34" charset="-122"/>
                <a:ea typeface="微软雅黑" panose="020B0503020204020204" pitchFamily="34" charset="-122"/>
              </a:rPr>
              <a:t>点击新建，可进行案件编辑。</a:t>
            </a:r>
            <a:endParaRPr lang="zh-CN" altLang="en-US" sz="1200" dirty="0">
              <a:solidFill>
                <a:schemeClr val="tx1"/>
              </a:solidFill>
              <a:latin typeface="微软雅黑" panose="020B0503020204020204" pitchFamily="34" charset="-122"/>
              <a:ea typeface="微软雅黑" panose="020B0503020204020204" pitchFamily="34" charset="-122"/>
            </a:endParaRPr>
          </a:p>
        </p:txBody>
      </p:sp>
      <p:sp>
        <p:nvSpPr>
          <p:cNvPr id="10" name="椭圆 9"/>
          <p:cNvSpPr/>
          <p:nvPr/>
        </p:nvSpPr>
        <p:spPr>
          <a:xfrm>
            <a:off x="9076701" y="3611710"/>
            <a:ext cx="288032" cy="288032"/>
          </a:xfrm>
          <a:prstGeom prst="ellipse">
            <a:avLst/>
          </a:prstGeom>
          <a:solidFill>
            <a:srgbClr val="ED1B23"/>
          </a:solidFill>
          <a:ln>
            <a:solidFill>
              <a:srgbClr val="ED1B2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cxnSp>
        <p:nvCxnSpPr>
          <p:cNvPr id="11" name="肘形连接符 8"/>
          <p:cNvCxnSpPr>
            <a:stCxn id="10" idx="4"/>
            <a:endCxn id="9" idx="0"/>
          </p:cNvCxnSpPr>
          <p:nvPr/>
        </p:nvCxnSpPr>
        <p:spPr>
          <a:xfrm rot="5400000">
            <a:off x="8316250" y="4108471"/>
            <a:ext cx="1113196" cy="695739"/>
          </a:xfrm>
          <a:prstGeom prst="bentConnector3">
            <a:avLst>
              <a:gd name="adj1" fmla="val 50000"/>
            </a:avLst>
          </a:prstGeom>
          <a:ln>
            <a:solidFill>
              <a:srgbClr val="ED1B23"/>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audio isNarration="1">
              <p:cMediaNode vol="80000" showWhenStopped="0">
                <p:cTn id="2" fill="hold" display="0">
                  <p:stCondLst>
                    <p:cond delay="indefinite"/>
                  </p:stCondLst>
                  <p:endCondLst>
                    <p:cond evt="onStopAudio" delay="0">
                      <p:tgtEl>
                        <p:sldTgt/>
                      </p:tgtEl>
                    </p:cond>
                  </p:endCondLst>
                </p:cTn>
                <p:tgtEl>
                  <p:spTgt spid="2"/>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文本框 22"/>
          <p:cNvSpPr txBox="1"/>
          <p:nvPr/>
        </p:nvSpPr>
        <p:spPr>
          <a:xfrm>
            <a:off x="1282768" y="266503"/>
            <a:ext cx="6542642" cy="523220"/>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专利申请预审系统</a:t>
            </a:r>
            <a:r>
              <a:rPr lang="en-US" altLang="zh-CN" sz="2800" dirty="0" smtClean="0">
                <a:latin typeface="微软雅黑" panose="020B0503020204020204" pitchFamily="34" charset="-122"/>
                <a:ea typeface="微软雅黑" panose="020B0503020204020204" pitchFamily="34" charset="-122"/>
              </a:rPr>
              <a:t>—</a:t>
            </a:r>
            <a:r>
              <a:rPr lang="zh-CN" altLang="en-US" sz="2800" dirty="0" smtClean="0">
                <a:latin typeface="微软雅黑" panose="020B0503020204020204" pitchFamily="34" charset="-122"/>
                <a:ea typeface="微软雅黑" panose="020B0503020204020204" pitchFamily="34" charset="-122"/>
              </a:rPr>
              <a:t>专利预审申请</a:t>
            </a:r>
            <a:endParaRPr lang="zh-CN" altLang="en-US" sz="2800" dirty="0">
              <a:latin typeface="微软雅黑" panose="020B0503020204020204" pitchFamily="34" charset="-122"/>
              <a:ea typeface="微软雅黑" panose="020B0503020204020204" pitchFamily="34" charset="-122"/>
            </a:endParaRPr>
          </a:p>
        </p:txBody>
      </p:sp>
      <p:graphicFrame>
        <p:nvGraphicFramePr>
          <p:cNvPr id="7" name="图示 6"/>
          <p:cNvGraphicFramePr/>
          <p:nvPr/>
        </p:nvGraphicFramePr>
        <p:xfrm>
          <a:off x="2032000" y="1087414"/>
          <a:ext cx="8128000" cy="5418667"/>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pic>
        <p:nvPicPr>
          <p:cNvPr id="2" name="音频 1">
            <a:hlinkClick r:id="" action="ppaction://media"/>
          </p:cNvPr>
          <p:cNvPicPr>
            <a:picLocks noChangeAspect="1"/>
          </p:cNvPicPr>
          <p:nvPr>
            <a:audioFile r:link="rId6"/>
            <p:extLst>
              <p:ext uri="{DAA4B4D4-6D71-4841-9C94-3DE7FCFB9230}">
                <p14:media xmlns:p14="http://schemas.microsoft.com/office/powerpoint/2010/main" r:embed="rId7"/>
              </p:ext>
            </p:extLst>
          </p:nvPr>
        </p:nvPicPr>
        <p:blipFill>
          <a:blip r:embed="rId8"/>
          <a:stretch>
            <a:fillRect/>
          </a:stretch>
        </p:blipFill>
        <p:spPr>
          <a:xfrm>
            <a:off x="11569700" y="6235700"/>
            <a:ext cx="406400" cy="4064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audio isNarration="1">
              <p:cMediaNode vol="80000" showWhenStopped="0">
                <p:cTn id="2" fill="hold" display="0">
                  <p:stCondLst>
                    <p:cond delay="indefinite"/>
                  </p:stCondLst>
                  <p:endCondLst>
                    <p:cond evt="onStopAudio" delay="0">
                      <p:tgtEl>
                        <p:sldTgt/>
                      </p:tgtEl>
                    </p:cond>
                  </p:endCondLst>
                </p:cTn>
                <p:tgtEl>
                  <p:spTgt spid="2"/>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stretch>
            <a:fillRect/>
          </a:stretch>
        </p:blipFill>
        <p:spPr>
          <a:xfrm>
            <a:off x="699901" y="1685150"/>
            <a:ext cx="9957312" cy="5029458"/>
          </a:xfrm>
          <a:prstGeom prst="rect">
            <a:avLst/>
          </a:prstGeom>
        </p:spPr>
      </p:pic>
      <p:sp>
        <p:nvSpPr>
          <p:cNvPr id="52" name="文本框 22"/>
          <p:cNvSpPr txBox="1"/>
          <p:nvPr/>
        </p:nvSpPr>
        <p:spPr>
          <a:xfrm>
            <a:off x="1239225" y="266503"/>
            <a:ext cx="6542642" cy="523220"/>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专利申请预审系统</a:t>
            </a:r>
            <a:r>
              <a:rPr lang="en-US" altLang="zh-CN" sz="2800" dirty="0">
                <a:latin typeface="微软雅黑" panose="020B0503020204020204" pitchFamily="34" charset="-122"/>
                <a:ea typeface="微软雅黑" panose="020B0503020204020204" pitchFamily="34" charset="-122"/>
              </a:rPr>
              <a:t>—</a:t>
            </a:r>
            <a:r>
              <a:rPr lang="zh-CN" altLang="en-US" sz="2800" dirty="0">
                <a:latin typeface="微软雅黑" panose="020B0503020204020204" pitchFamily="34" charset="-122"/>
                <a:ea typeface="微软雅黑" panose="020B0503020204020204" pitchFamily="34" charset="-122"/>
              </a:rPr>
              <a:t>阅读申请须知</a:t>
            </a:r>
            <a:endParaRPr lang="zh-CN" altLang="en-US" sz="2800" dirty="0">
              <a:latin typeface="微软雅黑" panose="020B0503020204020204" pitchFamily="34" charset="-122"/>
              <a:ea typeface="微软雅黑" panose="020B0503020204020204" pitchFamily="34" charset="-122"/>
            </a:endParaRPr>
          </a:p>
        </p:txBody>
      </p:sp>
      <p:pic>
        <p:nvPicPr>
          <p:cNvPr id="2" name="音频 1">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11569700" y="6235700"/>
            <a:ext cx="406400" cy="406400"/>
          </a:xfrm>
          <a:prstGeom prst="rect">
            <a:avLst/>
          </a:prstGeom>
        </p:spPr>
      </p:pic>
      <p:sp>
        <p:nvSpPr>
          <p:cNvPr id="7" name="文本框 7"/>
          <p:cNvSpPr txBox="1"/>
          <p:nvPr/>
        </p:nvSpPr>
        <p:spPr>
          <a:xfrm>
            <a:off x="571738" y="1055631"/>
            <a:ext cx="8342242" cy="458908"/>
          </a:xfrm>
          <a:prstGeom prst="rect">
            <a:avLst/>
          </a:prstGeom>
          <a:noFill/>
        </p:spPr>
        <p:txBody>
          <a:bodyPr wrap="square" rtlCol="0">
            <a:spAutoFit/>
          </a:bodyPr>
          <a:lstStyle/>
          <a:p>
            <a:pPr>
              <a:lnSpc>
                <a:spcPct val="150000"/>
              </a:lnSpc>
            </a:pPr>
            <a:r>
              <a:rPr lang="zh-CN" altLang="en-US" dirty="0">
                <a:latin typeface="微软雅黑" panose="020B0503020204020204" pitchFamily="34" charset="-122"/>
                <a:ea typeface="微软雅黑" panose="020B0503020204020204" pitchFamily="34" charset="-122"/>
              </a:rPr>
              <a:t>仔细阅读申请须知并执行，否则会无法进入快速通道转为普通审查。</a:t>
            </a:r>
            <a:endParaRPr lang="zh-CN" altLang="en-US" dirty="0">
              <a:latin typeface="微软雅黑" panose="020B0503020204020204" pitchFamily="34" charset="-122"/>
              <a:ea typeface="微软雅黑" panose="020B0503020204020204" pitchFamily="34" charset="-122"/>
            </a:endParaRPr>
          </a:p>
        </p:txBody>
      </p:sp>
      <p:sp>
        <p:nvSpPr>
          <p:cNvPr id="9" name="圆角矩形 6"/>
          <p:cNvSpPr/>
          <p:nvPr/>
        </p:nvSpPr>
        <p:spPr>
          <a:xfrm>
            <a:off x="6479903" y="5526314"/>
            <a:ext cx="1693912" cy="912586"/>
          </a:xfrm>
          <a:prstGeom prst="roundRect">
            <a:avLst/>
          </a:prstGeom>
          <a:noFill/>
          <a:ln>
            <a:solidFill>
              <a:srgbClr val="ED1B2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200" dirty="0">
                <a:solidFill>
                  <a:schemeClr val="tx1"/>
                </a:solidFill>
                <a:latin typeface="微软雅黑" panose="020B0503020204020204" pitchFamily="34" charset="-122"/>
                <a:ea typeface="微软雅黑" panose="020B0503020204020204" pitchFamily="34" charset="-122"/>
              </a:rPr>
              <a:t>仔细阅读申请须知并执行，否则会无法进入快速通道转为普通审查。</a:t>
            </a:r>
            <a:endParaRPr lang="zh-CN" altLang="en-US" sz="1200" dirty="0">
              <a:solidFill>
                <a:schemeClr val="tx1"/>
              </a:solidFill>
              <a:latin typeface="微软雅黑" panose="020B0503020204020204" pitchFamily="34" charset="-122"/>
              <a:ea typeface="微软雅黑" panose="020B0503020204020204" pitchFamily="34" charset="-122"/>
            </a:endParaRPr>
          </a:p>
        </p:txBody>
      </p:sp>
      <p:sp>
        <p:nvSpPr>
          <p:cNvPr id="10" name="椭圆 9"/>
          <p:cNvSpPr/>
          <p:nvPr/>
        </p:nvSpPr>
        <p:spPr>
          <a:xfrm>
            <a:off x="5951984" y="6081720"/>
            <a:ext cx="288032" cy="288032"/>
          </a:xfrm>
          <a:prstGeom prst="ellipse">
            <a:avLst/>
          </a:prstGeom>
          <a:solidFill>
            <a:srgbClr val="ED1B23"/>
          </a:solidFill>
          <a:ln>
            <a:solidFill>
              <a:srgbClr val="ED1B2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cxnSp>
        <p:nvCxnSpPr>
          <p:cNvPr id="11" name="肘形连接符 8"/>
          <p:cNvCxnSpPr>
            <a:stCxn id="10" idx="0"/>
            <a:endCxn id="9" idx="1"/>
          </p:cNvCxnSpPr>
          <p:nvPr/>
        </p:nvCxnSpPr>
        <p:spPr>
          <a:xfrm rot="5400000" flipH="1" flipV="1">
            <a:off x="6238395" y="5840213"/>
            <a:ext cx="99113" cy="383903"/>
          </a:xfrm>
          <a:prstGeom prst="bentConnector2">
            <a:avLst/>
          </a:prstGeom>
          <a:ln>
            <a:solidFill>
              <a:srgbClr val="ED1B23"/>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audio isNarration="1">
              <p:cMediaNode vol="80000" showWhenStopped="0">
                <p:cTn id="2" fill="hold" display="0">
                  <p:stCondLst>
                    <p:cond delay="indefinite"/>
                  </p:stCondLst>
                  <p:endCondLst>
                    <p:cond evt="onStopAudio" delay="0">
                      <p:tgtEl>
                        <p:sldTgt/>
                      </p:tgtEl>
                    </p:cond>
                  </p:endCondLst>
                </p:cTn>
                <p:tgtEl>
                  <p:spTgt spid="2"/>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128173" y="1152388"/>
            <a:ext cx="6376987" cy="51815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2" name="文本框 22"/>
          <p:cNvSpPr txBox="1"/>
          <p:nvPr/>
        </p:nvSpPr>
        <p:spPr>
          <a:xfrm>
            <a:off x="1248564" y="271749"/>
            <a:ext cx="6542642" cy="523220"/>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专利申请预审系统</a:t>
            </a:r>
            <a:r>
              <a:rPr lang="en-US" altLang="zh-CN" sz="2800" dirty="0">
                <a:latin typeface="微软雅黑" panose="020B0503020204020204" pitchFamily="34" charset="-122"/>
                <a:ea typeface="微软雅黑" panose="020B0503020204020204" pitchFamily="34" charset="-122"/>
              </a:rPr>
              <a:t>—</a:t>
            </a:r>
            <a:r>
              <a:rPr lang="zh-CN" altLang="en-US" sz="2800" dirty="0">
                <a:latin typeface="微软雅黑" panose="020B0503020204020204" pitchFamily="34" charset="-122"/>
                <a:ea typeface="微软雅黑" panose="020B0503020204020204" pitchFamily="34" charset="-122"/>
              </a:rPr>
              <a:t>上传文件</a:t>
            </a:r>
            <a:endParaRPr lang="zh-CN" altLang="en-US" sz="2800" dirty="0">
              <a:latin typeface="微软雅黑" panose="020B0503020204020204" pitchFamily="34" charset="-122"/>
              <a:ea typeface="微软雅黑" panose="020B0503020204020204" pitchFamily="34" charset="-122"/>
            </a:endParaRPr>
          </a:p>
        </p:txBody>
      </p:sp>
      <p:pic>
        <p:nvPicPr>
          <p:cNvPr id="2" name="音频 1">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11569700" y="6235700"/>
            <a:ext cx="406400" cy="406400"/>
          </a:xfrm>
          <a:prstGeom prst="rect">
            <a:avLst/>
          </a:prstGeom>
        </p:spPr>
      </p:pic>
      <p:sp>
        <p:nvSpPr>
          <p:cNvPr id="9" name="圆角矩形 6"/>
          <p:cNvSpPr/>
          <p:nvPr/>
        </p:nvSpPr>
        <p:spPr>
          <a:xfrm>
            <a:off x="7859485" y="1621078"/>
            <a:ext cx="3026229" cy="632265"/>
          </a:xfrm>
          <a:prstGeom prst="roundRect">
            <a:avLst/>
          </a:prstGeom>
          <a:noFill/>
          <a:ln>
            <a:solidFill>
              <a:srgbClr val="ED1B2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200" dirty="0">
                <a:solidFill>
                  <a:schemeClr val="tx1"/>
                </a:solidFill>
                <a:latin typeface="微软雅黑" panose="020B0503020204020204" pitchFamily="34" charset="-122"/>
                <a:ea typeface="微软雅黑" panose="020B0503020204020204" pitchFamily="34" charset="-122"/>
              </a:rPr>
              <a:t>请使用专利业务办理系统客户端导出申请文件，要求每个文件夹下必须含有</a:t>
            </a:r>
            <a:r>
              <a:rPr lang="en-US" altLang="zh-CN" sz="1200" dirty="0">
                <a:solidFill>
                  <a:schemeClr val="tx1"/>
                </a:solidFill>
                <a:latin typeface="微软雅黑" panose="020B0503020204020204" pitchFamily="34" charset="-122"/>
                <a:ea typeface="微软雅黑" panose="020B0503020204020204" pitchFamily="34" charset="-122"/>
              </a:rPr>
              <a:t>XML</a:t>
            </a:r>
            <a:r>
              <a:rPr lang="zh-CN" altLang="en-US" sz="1200" dirty="0">
                <a:solidFill>
                  <a:schemeClr val="tx1"/>
                </a:solidFill>
                <a:latin typeface="微软雅黑" panose="020B0503020204020204" pitchFamily="34" charset="-122"/>
                <a:ea typeface="微软雅黑" panose="020B0503020204020204" pitchFamily="34" charset="-122"/>
              </a:rPr>
              <a:t>文件。</a:t>
            </a:r>
            <a:endParaRPr lang="en-US" altLang="zh-CN" sz="1200" dirty="0">
              <a:solidFill>
                <a:schemeClr val="tx1"/>
              </a:solidFill>
              <a:latin typeface="微软雅黑" panose="020B0503020204020204" pitchFamily="34" charset="-122"/>
              <a:ea typeface="微软雅黑" panose="020B0503020204020204" pitchFamily="34" charset="-122"/>
            </a:endParaRPr>
          </a:p>
        </p:txBody>
      </p:sp>
      <p:sp>
        <p:nvSpPr>
          <p:cNvPr id="10" name="椭圆 9"/>
          <p:cNvSpPr/>
          <p:nvPr/>
        </p:nvSpPr>
        <p:spPr>
          <a:xfrm>
            <a:off x="3828807" y="1621078"/>
            <a:ext cx="288032" cy="288032"/>
          </a:xfrm>
          <a:prstGeom prst="ellipse">
            <a:avLst/>
          </a:prstGeom>
          <a:solidFill>
            <a:srgbClr val="ED1B23"/>
          </a:solidFill>
          <a:ln>
            <a:solidFill>
              <a:srgbClr val="ED1B2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cxnSp>
        <p:nvCxnSpPr>
          <p:cNvPr id="11" name="肘形连接符 8"/>
          <p:cNvCxnSpPr>
            <a:stCxn id="10" idx="6"/>
            <a:endCxn id="9" idx="1"/>
          </p:cNvCxnSpPr>
          <p:nvPr/>
        </p:nvCxnSpPr>
        <p:spPr>
          <a:xfrm>
            <a:off x="4116839" y="1765094"/>
            <a:ext cx="3742646" cy="172117"/>
          </a:xfrm>
          <a:prstGeom prst="bentConnector3">
            <a:avLst>
              <a:gd name="adj1" fmla="val 50000"/>
            </a:avLst>
          </a:prstGeom>
          <a:ln>
            <a:solidFill>
              <a:srgbClr val="ED1B23"/>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audio isNarration="1">
              <p:cMediaNode vol="80000" showWhenStopped="0">
                <p:cTn id="2" fill="hold" display="0">
                  <p:stCondLst>
                    <p:cond delay="indefinite"/>
                  </p:stCondLst>
                  <p:endCondLst>
                    <p:cond evt="onStopAudio" delay="0">
                      <p:tgtEl>
                        <p:sldTgt/>
                      </p:tgtEl>
                    </p:cond>
                  </p:endCondLst>
                </p:cTn>
                <p:tgtEl>
                  <p:spTgt spid="2"/>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文本框 22"/>
          <p:cNvSpPr txBox="1"/>
          <p:nvPr/>
        </p:nvSpPr>
        <p:spPr>
          <a:xfrm>
            <a:off x="1282768" y="266503"/>
            <a:ext cx="7099233" cy="523220"/>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专利申请预审系统</a:t>
            </a:r>
            <a:r>
              <a:rPr lang="en-US" altLang="zh-CN" sz="2800" dirty="0">
                <a:latin typeface="微软雅黑" panose="020B0503020204020204" pitchFamily="34" charset="-122"/>
                <a:ea typeface="微软雅黑" panose="020B0503020204020204" pitchFamily="34" charset="-122"/>
              </a:rPr>
              <a:t>—</a:t>
            </a:r>
            <a:r>
              <a:rPr lang="zh-CN" altLang="en-US" sz="2800" dirty="0">
                <a:latin typeface="微软雅黑" panose="020B0503020204020204" pitchFamily="34" charset="-122"/>
                <a:ea typeface="微软雅黑" panose="020B0503020204020204" pitchFamily="34" charset="-122"/>
              </a:rPr>
              <a:t>如何导出正确申请文件</a:t>
            </a:r>
            <a:endParaRPr lang="zh-CN" altLang="en-US" sz="2800" dirty="0">
              <a:latin typeface="微软雅黑" panose="020B0503020204020204" pitchFamily="34" charset="-122"/>
              <a:ea typeface="微软雅黑" panose="020B0503020204020204" pitchFamily="34" charset="-122"/>
            </a:endParaRPr>
          </a:p>
        </p:txBody>
      </p:sp>
      <p:sp>
        <p:nvSpPr>
          <p:cNvPr id="6" name="文本框 5"/>
          <p:cNvSpPr txBox="1"/>
          <p:nvPr/>
        </p:nvSpPr>
        <p:spPr>
          <a:xfrm>
            <a:off x="1006336" y="1085824"/>
            <a:ext cx="9052063" cy="464166"/>
          </a:xfrm>
          <a:prstGeom prst="rect">
            <a:avLst/>
          </a:prstGeom>
          <a:noFill/>
        </p:spPr>
        <p:txBody>
          <a:bodyPr wrap="square">
            <a:spAutoFit/>
          </a:bodyPr>
          <a:lstStyle/>
          <a:p>
            <a:pPr marL="0" algn="l" rtl="0" eaLnBrk="1" latinLnBrk="0" hangingPunct="1">
              <a:lnSpc>
                <a:spcPct val="150000"/>
              </a:lnSpc>
              <a:spcBef>
                <a:spcPts val="0"/>
              </a:spcBef>
              <a:spcAft>
                <a:spcPts val="0"/>
              </a:spcAft>
            </a:pPr>
            <a:r>
              <a:rPr lang="zh-CN" altLang="zh-CN" sz="1800" kern="1200" dirty="0">
                <a:solidFill>
                  <a:srgbClr val="000000"/>
                </a:solidFill>
                <a:effectLst/>
                <a:latin typeface="微软雅黑" panose="020B0503020204020204" pitchFamily="34" charset="-122"/>
                <a:ea typeface="微软雅黑" panose="020B0503020204020204" pitchFamily="34" charset="-122"/>
              </a:rPr>
              <a:t>安装专利业务办理系统，国家申请页签中，选择需要导出的案件，点击导出</a:t>
            </a:r>
            <a:r>
              <a:rPr lang="en-US" altLang="zh-CN" sz="1800" kern="1200" dirty="0">
                <a:solidFill>
                  <a:srgbClr val="000000"/>
                </a:solidFill>
                <a:effectLst/>
                <a:latin typeface="微软雅黑" panose="020B0503020204020204" pitchFamily="34" charset="-122"/>
                <a:ea typeface="微软雅黑" panose="020B0503020204020204" pitchFamily="34" charset="-122"/>
              </a:rPr>
              <a:t>-</a:t>
            </a:r>
            <a:r>
              <a:rPr lang="zh-CN" altLang="zh-CN" sz="1800" kern="1200" dirty="0">
                <a:solidFill>
                  <a:srgbClr val="000000"/>
                </a:solidFill>
                <a:effectLst/>
                <a:latin typeface="微软雅黑" panose="020B0503020204020204" pitchFamily="34" charset="-122"/>
                <a:ea typeface="微软雅黑" panose="020B0503020204020204" pitchFamily="34" charset="-122"/>
              </a:rPr>
              <a:t>导出案卷。</a:t>
            </a:r>
            <a:endParaRPr lang="zh-CN" altLang="zh-CN" dirty="0">
              <a:effectLst/>
            </a:endParaRPr>
          </a:p>
        </p:txBody>
      </p:sp>
      <p:sp>
        <p:nvSpPr>
          <p:cNvPr id="8" name="文本框 7"/>
          <p:cNvSpPr txBox="1"/>
          <p:nvPr/>
        </p:nvSpPr>
        <p:spPr>
          <a:xfrm>
            <a:off x="2067339" y="1699448"/>
            <a:ext cx="9414632" cy="646331"/>
          </a:xfrm>
          <a:prstGeom prst="rect">
            <a:avLst/>
          </a:prstGeom>
          <a:noFill/>
        </p:spPr>
        <p:txBody>
          <a:bodyPr wrap="square">
            <a:spAutoFit/>
          </a:bodyPr>
          <a:lstStyle/>
          <a:p>
            <a:pPr marL="0" algn="l" rtl="0" eaLnBrk="1" latinLnBrk="0" hangingPunct="1">
              <a:spcBef>
                <a:spcPts val="0"/>
              </a:spcBef>
              <a:spcAft>
                <a:spcPts val="0"/>
              </a:spcAft>
            </a:pPr>
            <a:r>
              <a:rPr lang="zh-CN" altLang="zh-CN" sz="1800" i="1" kern="1200" dirty="0">
                <a:solidFill>
                  <a:srgbClr val="000000"/>
                </a:solidFill>
                <a:effectLst/>
                <a:latin typeface="微软雅黑" panose="020B0503020204020204" pitchFamily="34" charset="-122"/>
                <a:ea typeface="微软雅黑" panose="020B0503020204020204" pitchFamily="34" charset="-122"/>
              </a:rPr>
              <a:t>专利业务办理系统，会起定期发布更新，每次打开后请及时更新。</a:t>
            </a:r>
            <a:endParaRPr lang="zh-CN" altLang="zh-CN" dirty="0">
              <a:effectLst/>
            </a:endParaRPr>
          </a:p>
          <a:p>
            <a:pPr marL="0" algn="l" rtl="0" eaLnBrk="1" latinLnBrk="0" hangingPunct="1">
              <a:spcBef>
                <a:spcPts val="0"/>
              </a:spcBef>
              <a:spcAft>
                <a:spcPts val="0"/>
              </a:spcAft>
            </a:pPr>
            <a:r>
              <a:rPr lang="zh-CN" altLang="zh-CN" sz="1800" i="1" kern="1200" dirty="0">
                <a:solidFill>
                  <a:srgbClr val="000000"/>
                </a:solidFill>
                <a:effectLst/>
                <a:latin typeface="微软雅黑" panose="020B0503020204020204" pitchFamily="34" charset="-122"/>
                <a:ea typeface="微软雅黑" panose="020B0503020204020204" pitchFamily="34" charset="-122"/>
              </a:rPr>
              <a:t>以免影响申请文件内容浏览。</a:t>
            </a:r>
            <a:endParaRPr lang="zh-CN" altLang="zh-CN" dirty="0">
              <a:effectLst/>
            </a:endParaRPr>
          </a:p>
        </p:txBody>
      </p:sp>
      <p:pic>
        <p:nvPicPr>
          <p:cNvPr id="10" name="图片 9"/>
          <p:cNvPicPr>
            <a:picLocks noChangeAspect="1"/>
          </p:cNvPicPr>
          <p:nvPr/>
        </p:nvPicPr>
        <p:blipFill>
          <a:blip r:embed="rId1"/>
          <a:stretch>
            <a:fillRect/>
          </a:stretch>
        </p:blipFill>
        <p:spPr>
          <a:xfrm>
            <a:off x="1128173" y="1699448"/>
            <a:ext cx="725608" cy="649798"/>
          </a:xfrm>
          <a:prstGeom prst="rect">
            <a:avLst/>
          </a:prstGeom>
        </p:spPr>
      </p:pic>
      <p:pic>
        <p:nvPicPr>
          <p:cNvPr id="24" name="图片 23"/>
          <p:cNvPicPr>
            <a:picLocks noChangeAspect="1"/>
          </p:cNvPicPr>
          <p:nvPr/>
        </p:nvPicPr>
        <p:blipFill>
          <a:blip r:embed="rId2"/>
          <a:stretch>
            <a:fillRect/>
          </a:stretch>
        </p:blipFill>
        <p:spPr>
          <a:xfrm>
            <a:off x="258417" y="2598406"/>
            <a:ext cx="11559209" cy="3649014"/>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文本框 22"/>
          <p:cNvSpPr txBox="1"/>
          <p:nvPr/>
        </p:nvSpPr>
        <p:spPr>
          <a:xfrm>
            <a:off x="1239225" y="266503"/>
            <a:ext cx="6542642" cy="523220"/>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专利申请预审系统</a:t>
            </a:r>
            <a:r>
              <a:rPr lang="en-US" altLang="zh-CN" sz="2800" dirty="0">
                <a:latin typeface="微软雅黑" panose="020B0503020204020204" pitchFamily="34" charset="-122"/>
                <a:ea typeface="微软雅黑" panose="020B0503020204020204" pitchFamily="34" charset="-122"/>
              </a:rPr>
              <a:t>—</a:t>
            </a:r>
            <a:r>
              <a:rPr lang="zh-CN" altLang="en-US" sz="2800" dirty="0">
                <a:latin typeface="微软雅黑" panose="020B0503020204020204" pitchFamily="34" charset="-122"/>
                <a:ea typeface="微软雅黑" panose="020B0503020204020204" pitchFamily="34" charset="-122"/>
              </a:rPr>
              <a:t>电子申请文件要求</a:t>
            </a:r>
            <a:endParaRPr lang="zh-CN" altLang="en-US" sz="2800" dirty="0">
              <a:latin typeface="微软雅黑" panose="020B0503020204020204" pitchFamily="34" charset="-122"/>
              <a:ea typeface="微软雅黑" panose="020B0503020204020204" pitchFamily="34" charset="-122"/>
            </a:endParaRPr>
          </a:p>
        </p:txBody>
      </p:sp>
      <p:pic>
        <p:nvPicPr>
          <p:cNvPr id="2" name="音频 1">
            <a:hlinkClick r:id="" action="ppaction://media"/>
          </p:cNvPr>
          <p:cNvPicPr>
            <a:picLocks noChangeAspect="1"/>
          </p:cNvPicPr>
          <p:nvPr>
            <a:audioFile r:link="rId1"/>
            <p:extLst>
              <p:ext uri="{DAA4B4D4-6D71-4841-9C94-3DE7FCFB9230}">
                <p14:media xmlns:p14="http://schemas.microsoft.com/office/powerpoint/2010/main" r:embed="rId2"/>
              </p:ext>
            </p:extLst>
          </p:nvPr>
        </p:nvPicPr>
        <p:blipFill>
          <a:blip r:embed="rId3"/>
          <a:stretch>
            <a:fillRect/>
          </a:stretch>
        </p:blipFill>
        <p:spPr>
          <a:xfrm>
            <a:off x="11569700" y="6235700"/>
            <a:ext cx="406400" cy="406400"/>
          </a:xfrm>
          <a:prstGeom prst="rect">
            <a:avLst/>
          </a:prstGeom>
        </p:spPr>
      </p:pic>
      <p:sp>
        <p:nvSpPr>
          <p:cNvPr id="6" name="标题1"/>
          <p:cNvSpPr>
            <a:spLocks noChangeArrowheads="1"/>
          </p:cNvSpPr>
          <p:nvPr/>
        </p:nvSpPr>
        <p:spPr bwMode="auto">
          <a:xfrm>
            <a:off x="812498" y="1224360"/>
            <a:ext cx="1242483" cy="1997811"/>
          </a:xfrm>
          <a:prstGeom prst="roundRect">
            <a:avLst>
              <a:gd name="adj" fmla="val 11921"/>
            </a:avLst>
          </a:prstGeom>
          <a:solidFill>
            <a:srgbClr val="9BD744"/>
          </a:solidFill>
          <a:ln w="25400">
            <a:noFill/>
            <a:round/>
          </a:ln>
        </p:spPr>
        <p:txBody>
          <a:bodyPr lIns="82815" tIns="41407" rIns="82815" bIns="41407" anchor="ctr"/>
          <a:lstStyle/>
          <a:p>
            <a:pPr algn="ctr">
              <a:lnSpc>
                <a:spcPct val="120000"/>
              </a:lnSpc>
            </a:pPr>
            <a:r>
              <a:rPr lang="zh-CN" altLang="en-US" sz="1600" b="1" dirty="0">
                <a:solidFill>
                  <a:schemeClr val="bg1"/>
                </a:solidFill>
                <a:latin typeface="微软雅黑" panose="020B0503020204020204" pitchFamily="34" charset="-122"/>
                <a:ea typeface="微软雅黑" panose="020B0503020204020204" pitchFamily="34" charset="-122"/>
              </a:rPr>
              <a:t>预审申请文件格式要求</a:t>
            </a:r>
            <a:endParaRPr lang="zh-CN" altLang="zh-CN" sz="1600" b="1" dirty="0">
              <a:solidFill>
                <a:schemeClr val="bg1"/>
              </a:solidFill>
              <a:latin typeface="微软雅黑" panose="020B0503020204020204" pitchFamily="34" charset="-122"/>
              <a:ea typeface="微软雅黑" panose="020B0503020204020204" pitchFamily="34" charset="-122"/>
            </a:endParaRPr>
          </a:p>
        </p:txBody>
      </p:sp>
      <p:sp>
        <p:nvSpPr>
          <p:cNvPr id="7" name="文本1"/>
          <p:cNvSpPr>
            <a:spLocks noChangeArrowheads="1"/>
          </p:cNvSpPr>
          <p:nvPr/>
        </p:nvSpPr>
        <p:spPr bwMode="auto">
          <a:xfrm>
            <a:off x="2054981" y="1230710"/>
            <a:ext cx="8340876" cy="1991461"/>
          </a:xfrm>
          <a:prstGeom prst="roundRect">
            <a:avLst>
              <a:gd name="adj" fmla="val 11505"/>
            </a:avLst>
          </a:prstGeom>
          <a:noFill/>
          <a:ln w="15875">
            <a:solidFill>
              <a:schemeClr val="bg1">
                <a:lumMod val="75000"/>
              </a:schemeClr>
            </a:solidFill>
            <a:round/>
          </a:ln>
        </p:spPr>
        <p:txBody>
          <a:bodyPr lIns="82815" tIns="41407" rIns="82815" bIns="41407" anchor="ctr"/>
          <a:lstStyle/>
          <a:p>
            <a:r>
              <a:rPr lang="zh-CN" altLang="zh-CN" dirty="0">
                <a:latin typeface="微软雅黑" panose="020B0503020204020204" pitchFamily="34" charset="-122"/>
                <a:ea typeface="微软雅黑" panose="020B0503020204020204" pitchFamily="34" charset="-122"/>
              </a:rPr>
              <a:t>国家知识产权局对电子申请文件格式要求及专利电子申请业务办理资料详见中国专利电子申请网（</a:t>
            </a:r>
            <a:r>
              <a:rPr lang="en-US" altLang="zh-CN" dirty="0">
                <a:latin typeface="微软雅黑" panose="020B0503020204020204" pitchFamily="34" charset="-122"/>
                <a:ea typeface="微软雅黑" panose="020B0503020204020204" pitchFamily="34" charset="-122"/>
              </a:rPr>
              <a:t>http://cponline.cnipa.gov.cn/</a:t>
            </a:r>
            <a:r>
              <a:rPr lang="zh-CN" altLang="zh-CN" dirty="0">
                <a:latin typeface="微软雅黑" panose="020B0503020204020204" pitchFamily="34" charset="-122"/>
                <a:ea typeface="微软雅黑" panose="020B0503020204020204" pitchFamily="34" charset="-122"/>
              </a:rPr>
              <a:t>）。</a:t>
            </a:r>
            <a:endParaRPr lang="zh-CN" altLang="zh-CN" sz="1600" dirty="0">
              <a:latin typeface="微软雅黑" panose="020B0503020204020204" pitchFamily="34" charset="-122"/>
              <a:ea typeface="微软雅黑" panose="020B0503020204020204" pitchFamily="34" charset="-122"/>
            </a:endParaRPr>
          </a:p>
          <a:p>
            <a:r>
              <a:rPr lang="en-US" altLang="zh-CN" dirty="0">
                <a:latin typeface="微软雅黑" panose="020B0503020204020204" pitchFamily="34" charset="-122"/>
                <a:ea typeface="微软雅黑" panose="020B0503020204020204" pitchFamily="34" charset="-122"/>
              </a:rPr>
              <a:t>1. </a:t>
            </a:r>
            <a:r>
              <a:rPr lang="zh-CN" altLang="zh-CN" dirty="0">
                <a:latin typeface="微软雅黑" panose="020B0503020204020204" pitchFamily="34" charset="-122"/>
                <a:ea typeface="微软雅黑" panose="020B0503020204020204" pitchFamily="34" charset="-122"/>
              </a:rPr>
              <a:t>请申请主体或代理机构在专利业务办理</a:t>
            </a:r>
            <a:r>
              <a:rPr lang="en-US" altLang="zh-CN" dirty="0">
                <a:latin typeface="微软雅黑" panose="020B0503020204020204" pitchFamily="34" charset="-122"/>
                <a:ea typeface="微软雅黑" panose="020B0503020204020204" pitchFamily="34" charset="-122"/>
              </a:rPr>
              <a:t>——</a:t>
            </a:r>
            <a:r>
              <a:rPr lang="zh-CN" altLang="zh-CN" dirty="0">
                <a:latin typeface="微软雅黑" panose="020B0503020204020204" pitchFamily="34" charset="-122"/>
                <a:ea typeface="微软雅黑" panose="020B0503020204020204" pitchFamily="34" charset="-122"/>
              </a:rPr>
              <a:t>工具下载中下载专利业务办理系统客户端，按照安装说明安装完毕。</a:t>
            </a:r>
            <a:endParaRPr lang="zh-CN" altLang="zh-CN" sz="1600" dirty="0">
              <a:latin typeface="微软雅黑" panose="020B0503020204020204" pitchFamily="34" charset="-122"/>
              <a:ea typeface="微软雅黑" panose="020B0503020204020204" pitchFamily="34" charset="-122"/>
            </a:endParaRPr>
          </a:p>
          <a:p>
            <a:r>
              <a:rPr lang="en-US" altLang="zh-CN" dirty="0">
                <a:latin typeface="微软雅黑" panose="020B0503020204020204" pitchFamily="34" charset="-122"/>
                <a:ea typeface="微软雅黑" panose="020B0503020204020204" pitchFamily="34" charset="-122"/>
              </a:rPr>
              <a:t>2. </a:t>
            </a:r>
            <a:r>
              <a:rPr lang="zh-CN" altLang="zh-CN" dirty="0">
                <a:latin typeface="微软雅黑" panose="020B0503020204020204" pitchFamily="34" charset="-122"/>
                <a:ea typeface="微软雅黑" panose="020B0503020204020204" pitchFamily="34" charset="-122"/>
              </a:rPr>
              <a:t>安装成功后，根据客户端使用手册制作</a:t>
            </a:r>
            <a:r>
              <a:rPr lang="en-US" altLang="zh-CN" dirty="0">
                <a:latin typeface="微软雅黑" panose="020B0503020204020204" pitchFamily="34" charset="-122"/>
                <a:ea typeface="微软雅黑" panose="020B0503020204020204" pitchFamily="34" charset="-122"/>
              </a:rPr>
              <a:t>XML</a:t>
            </a:r>
            <a:r>
              <a:rPr lang="zh-CN" altLang="zh-CN" dirty="0">
                <a:latin typeface="微软雅黑" panose="020B0503020204020204" pitchFamily="34" charset="-122"/>
                <a:ea typeface="微软雅黑" panose="020B0503020204020204" pitchFamily="34" charset="-122"/>
              </a:rPr>
              <a:t>格式电子申请文件。</a:t>
            </a:r>
            <a:endParaRPr lang="zh-CN" altLang="zh-CN" sz="1600" dirty="0">
              <a:latin typeface="微软雅黑" panose="020B0503020204020204" pitchFamily="34" charset="-122"/>
              <a:ea typeface="微软雅黑" panose="020B0503020204020204" pitchFamily="34" charset="-122"/>
            </a:endParaRPr>
          </a:p>
          <a:p>
            <a:r>
              <a:rPr lang="en-US" altLang="zh-CN" dirty="0">
                <a:latin typeface="微软雅黑" panose="020B0503020204020204" pitchFamily="34" charset="-122"/>
                <a:ea typeface="微软雅黑" panose="020B0503020204020204" pitchFamily="34" charset="-122"/>
              </a:rPr>
              <a:t>3. </a:t>
            </a:r>
            <a:r>
              <a:rPr lang="zh-CN" altLang="zh-CN" dirty="0">
                <a:latin typeface="微软雅黑" panose="020B0503020204020204" pitchFamily="34" charset="-122"/>
                <a:ea typeface="微软雅黑" panose="020B0503020204020204" pitchFamily="34" charset="-122"/>
              </a:rPr>
              <a:t>制作完毕，导出申请文件案卷包（即提交预审申请案卷包）。</a:t>
            </a:r>
            <a:endParaRPr lang="zh-CN" altLang="zh-CN" sz="1600" dirty="0">
              <a:effectLst/>
              <a:latin typeface="微软雅黑" panose="020B0503020204020204" pitchFamily="34" charset="-122"/>
              <a:ea typeface="微软雅黑" panose="020B0503020204020204" pitchFamily="34" charset="-122"/>
            </a:endParaRPr>
          </a:p>
        </p:txBody>
      </p:sp>
      <p:sp>
        <p:nvSpPr>
          <p:cNvPr id="8" name="文本2"/>
          <p:cNvSpPr>
            <a:spLocks noChangeArrowheads="1"/>
          </p:cNvSpPr>
          <p:nvPr/>
        </p:nvSpPr>
        <p:spPr bwMode="auto">
          <a:xfrm>
            <a:off x="2054981" y="3433858"/>
            <a:ext cx="8340876" cy="2346456"/>
          </a:xfrm>
          <a:prstGeom prst="roundRect">
            <a:avLst>
              <a:gd name="adj" fmla="val 11505"/>
            </a:avLst>
          </a:prstGeom>
          <a:noFill/>
          <a:ln w="15875">
            <a:solidFill>
              <a:schemeClr val="bg1">
                <a:lumMod val="75000"/>
              </a:schemeClr>
            </a:solidFill>
            <a:round/>
          </a:ln>
        </p:spPr>
        <p:txBody>
          <a:bodyPr lIns="82815" tIns="41407" rIns="82815" bIns="41407" anchor="ctr"/>
          <a:lstStyle/>
          <a:p>
            <a:pPr marL="342900" indent="-342900">
              <a:buFont typeface="+mj-lt"/>
              <a:buAutoNum type="arabicPeriod"/>
            </a:pPr>
            <a:r>
              <a:rPr lang="zh-CN" altLang="zh-CN" dirty="0">
                <a:latin typeface="微软雅黑" panose="020B0503020204020204" pitchFamily="34" charset="-122"/>
                <a:ea typeface="微软雅黑" panose="020B0503020204020204" pitchFamily="34" charset="-122"/>
              </a:rPr>
              <a:t>申请文件（必须提交）</a:t>
            </a:r>
            <a:endParaRPr lang="zh-CN" altLang="zh-CN" dirty="0">
              <a:latin typeface="微软雅黑" panose="020B0503020204020204" pitchFamily="34" charset="-122"/>
              <a:ea typeface="微软雅黑" panose="020B0503020204020204" pitchFamily="34" charset="-122"/>
            </a:endParaRPr>
          </a:p>
          <a:p>
            <a:r>
              <a:rPr lang="en-US" altLang="zh-CN" dirty="0">
                <a:latin typeface="微软雅黑" panose="020B0503020204020204" pitchFamily="34" charset="-122"/>
                <a:ea typeface="微软雅黑" panose="020B0503020204020204" pitchFamily="34" charset="-122"/>
              </a:rPr>
              <a:t>1.1   </a:t>
            </a:r>
            <a:r>
              <a:rPr lang="zh-CN" altLang="zh-CN" dirty="0">
                <a:latin typeface="微软雅黑" panose="020B0503020204020204" pitchFamily="34" charset="-122"/>
                <a:ea typeface="微软雅黑" panose="020B0503020204020204" pitchFamily="34" charset="-122"/>
              </a:rPr>
              <a:t>发明：请求书、权利要求书、说明书、说明书摘要、实质审查请求书</a:t>
            </a:r>
            <a:endParaRPr lang="zh-CN" altLang="zh-CN" sz="1600" dirty="0">
              <a:latin typeface="微软雅黑" panose="020B0503020204020204" pitchFamily="34" charset="-122"/>
              <a:ea typeface="微软雅黑" panose="020B0503020204020204" pitchFamily="34" charset="-122"/>
            </a:endParaRPr>
          </a:p>
          <a:p>
            <a:r>
              <a:rPr lang="en-US" altLang="zh-CN" dirty="0">
                <a:latin typeface="微软雅黑" panose="020B0503020204020204" pitchFamily="34" charset="-122"/>
                <a:ea typeface="微软雅黑" panose="020B0503020204020204" pitchFamily="34" charset="-122"/>
              </a:rPr>
              <a:t>1.2   </a:t>
            </a:r>
            <a:r>
              <a:rPr lang="zh-CN" altLang="zh-CN" dirty="0">
                <a:latin typeface="微软雅黑" panose="020B0503020204020204" pitchFamily="34" charset="-122"/>
                <a:ea typeface="微软雅黑" panose="020B0503020204020204" pitchFamily="34" charset="-122"/>
              </a:rPr>
              <a:t>实用新型：请求书、权利要求书、说明书、说明书附图、说明书摘要</a:t>
            </a:r>
            <a:endParaRPr lang="zh-CN" altLang="zh-CN" sz="1600" dirty="0">
              <a:latin typeface="微软雅黑" panose="020B0503020204020204" pitchFamily="34" charset="-122"/>
              <a:ea typeface="微软雅黑" panose="020B0503020204020204" pitchFamily="34" charset="-122"/>
            </a:endParaRPr>
          </a:p>
          <a:p>
            <a:r>
              <a:rPr lang="en-US" altLang="zh-CN" dirty="0">
                <a:latin typeface="微软雅黑" panose="020B0503020204020204" pitchFamily="34" charset="-122"/>
                <a:ea typeface="微软雅黑" panose="020B0503020204020204" pitchFamily="34" charset="-122"/>
              </a:rPr>
              <a:t>1.3   </a:t>
            </a:r>
            <a:r>
              <a:rPr lang="zh-CN" altLang="zh-CN" dirty="0">
                <a:latin typeface="微软雅黑" panose="020B0503020204020204" pitchFamily="34" charset="-122"/>
                <a:ea typeface="微软雅黑" panose="020B0503020204020204" pitchFamily="34" charset="-122"/>
              </a:rPr>
              <a:t>外观设计：请求书、图片或照片、简要说明</a:t>
            </a:r>
            <a:endParaRPr lang="zh-CN" altLang="zh-CN" sz="1600" dirty="0">
              <a:latin typeface="微软雅黑" panose="020B0503020204020204" pitchFamily="34" charset="-122"/>
              <a:ea typeface="微软雅黑" panose="020B0503020204020204" pitchFamily="34" charset="-122"/>
            </a:endParaRPr>
          </a:p>
          <a:p>
            <a:pPr marL="342900" indent="-342900">
              <a:buAutoNum type="arabicPeriod" startAt="2"/>
            </a:pPr>
            <a:r>
              <a:rPr lang="zh-CN" altLang="zh-CN" dirty="0">
                <a:latin typeface="微软雅黑" panose="020B0503020204020204" pitchFamily="34" charset="-122"/>
                <a:ea typeface="微软雅黑" panose="020B0503020204020204" pitchFamily="34" charset="-122"/>
              </a:rPr>
              <a:t>共同研发证明材料：当申请人为多名时，必须提交</a:t>
            </a:r>
            <a:endParaRPr lang="en-US" altLang="zh-CN" sz="1600" dirty="0">
              <a:latin typeface="微软雅黑" panose="020B0503020204020204" pitchFamily="34" charset="-122"/>
              <a:ea typeface="微软雅黑" panose="020B0503020204020204" pitchFamily="34" charset="-122"/>
            </a:endParaRPr>
          </a:p>
          <a:p>
            <a:pPr marL="342900" indent="-342900">
              <a:buAutoNum type="arabicPeriod" startAt="2"/>
            </a:pPr>
            <a:r>
              <a:rPr lang="zh-CN" altLang="en-US" dirty="0">
                <a:latin typeface="微软雅黑" panose="020B0503020204020204" pitchFamily="34" charset="-122"/>
                <a:ea typeface="微软雅黑" panose="020B0503020204020204" pitchFamily="34" charset="-122"/>
              </a:rPr>
              <a:t>自检</a:t>
            </a:r>
            <a:r>
              <a:rPr lang="zh-CN" altLang="zh-CN" dirty="0">
                <a:latin typeface="微软雅黑" panose="020B0503020204020204" pitchFamily="34" charset="-122"/>
                <a:ea typeface="微软雅黑" panose="020B0503020204020204" pitchFamily="34" charset="-122"/>
              </a:rPr>
              <a:t>表：必须提交</a:t>
            </a:r>
            <a:endParaRPr lang="zh-CN" altLang="zh-CN" sz="1600" dirty="0">
              <a:latin typeface="微软雅黑" panose="020B0503020204020204" pitchFamily="34" charset="-122"/>
              <a:ea typeface="微软雅黑" panose="020B0503020204020204" pitchFamily="34" charset="-122"/>
            </a:endParaRPr>
          </a:p>
        </p:txBody>
      </p:sp>
      <p:sp>
        <p:nvSpPr>
          <p:cNvPr id="9" name="标题2"/>
          <p:cNvSpPr>
            <a:spLocks noChangeArrowheads="1"/>
          </p:cNvSpPr>
          <p:nvPr/>
        </p:nvSpPr>
        <p:spPr bwMode="auto">
          <a:xfrm>
            <a:off x="812498" y="3433858"/>
            <a:ext cx="1242483" cy="2346456"/>
          </a:xfrm>
          <a:prstGeom prst="roundRect">
            <a:avLst>
              <a:gd name="adj" fmla="val 11921"/>
            </a:avLst>
          </a:prstGeom>
          <a:solidFill>
            <a:srgbClr val="049AAB"/>
          </a:solidFill>
          <a:ln w="25400">
            <a:noFill/>
            <a:round/>
          </a:ln>
        </p:spPr>
        <p:txBody>
          <a:bodyPr lIns="82815" tIns="41407" rIns="82815" bIns="41407" anchor="ctr"/>
          <a:lstStyle/>
          <a:p>
            <a:pPr algn="ctr">
              <a:lnSpc>
                <a:spcPct val="120000"/>
              </a:lnSpc>
            </a:pPr>
            <a:r>
              <a:rPr lang="zh-CN" altLang="en-US" sz="1600" b="1" dirty="0">
                <a:solidFill>
                  <a:srgbClr val="F2F2F2"/>
                </a:solidFill>
                <a:latin typeface="微软雅黑" panose="020B0503020204020204" pitchFamily="34" charset="-122"/>
                <a:ea typeface="微软雅黑" panose="020B0503020204020204" pitchFamily="34" charset="-122"/>
              </a:rPr>
              <a:t>预审申请文件完整性要求</a:t>
            </a:r>
            <a:endParaRPr lang="zh-CN" altLang="zh-CN" sz="1600" b="1" dirty="0">
              <a:solidFill>
                <a:srgbClr val="F2F2F2"/>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500"/>
                                        <p:tgtEl>
                                          <p:spTgt spid="7"/>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left)">
                                      <p:cBhvr>
                                        <p:cTn id="15" dur="500"/>
                                        <p:tgtEl>
                                          <p:spTgt spid="9"/>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left)">
                                      <p:cBhvr>
                                        <p:cTn id="1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0" fill="hold" display="0">
                  <p:stCondLst>
                    <p:cond delay="indefinite"/>
                  </p:stCondLst>
                  <p:endCondLst>
                    <p:cond evt="onStopAudio" delay="0">
                      <p:tgtEl>
                        <p:sldTgt/>
                      </p:tgtEl>
                    </p:cond>
                  </p:endCondLst>
                </p:cTn>
                <p:tgtEl>
                  <p:spTgt spid="2"/>
                </p:tgtEl>
              </p:cMediaNode>
            </p:audio>
          </p:childTnLst>
        </p:cTn>
      </p:par>
    </p:tnLst>
    <p:bldLst>
      <p:bldP spid="6" grpId="0" animBg="1"/>
      <p:bldP spid="7" grpId="0" animBg="1"/>
      <p:bldP spid="8" grpId="0" animBg="1"/>
      <p:bldP spid="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文本框 22"/>
          <p:cNvSpPr txBox="1"/>
          <p:nvPr/>
        </p:nvSpPr>
        <p:spPr>
          <a:xfrm>
            <a:off x="1327628" y="272853"/>
            <a:ext cx="7705520" cy="523220"/>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专利申请预审系统</a:t>
            </a:r>
            <a:r>
              <a:rPr lang="en-US" altLang="zh-CN" sz="2800" dirty="0">
                <a:latin typeface="微软雅黑" panose="020B0503020204020204" pitchFamily="34" charset="-122"/>
                <a:ea typeface="微软雅黑" panose="020B0503020204020204" pitchFamily="34" charset="-122"/>
              </a:rPr>
              <a:t>—</a:t>
            </a:r>
            <a:r>
              <a:rPr lang="zh-CN" altLang="en-US" sz="2800" dirty="0">
                <a:latin typeface="微软雅黑" panose="020B0503020204020204" pitchFamily="34" charset="-122"/>
                <a:ea typeface="微软雅黑" panose="020B0503020204020204" pitchFamily="34" charset="-122"/>
              </a:rPr>
              <a:t>电子申请文件提交注意事项</a:t>
            </a:r>
            <a:endParaRPr lang="zh-CN" altLang="en-US" sz="2800" dirty="0">
              <a:latin typeface="微软雅黑" panose="020B0503020204020204" pitchFamily="34" charset="-122"/>
              <a:ea typeface="微软雅黑" panose="020B0503020204020204" pitchFamily="34" charset="-122"/>
            </a:endParaRPr>
          </a:p>
        </p:txBody>
      </p:sp>
      <p:pic>
        <p:nvPicPr>
          <p:cNvPr id="2" name="音频 1">
            <a:hlinkClick r:id="" action="ppaction://media"/>
          </p:cNvPr>
          <p:cNvPicPr>
            <a:picLocks noChangeAspect="1"/>
          </p:cNvPicPr>
          <p:nvPr>
            <a:audioFile r:link="rId1"/>
            <p:extLst>
              <p:ext uri="{DAA4B4D4-6D71-4841-9C94-3DE7FCFB9230}">
                <p14:media xmlns:p14="http://schemas.microsoft.com/office/powerpoint/2010/main" r:embed="rId2"/>
              </p:ext>
            </p:extLst>
          </p:nvPr>
        </p:nvPicPr>
        <p:blipFill>
          <a:blip r:embed="rId3"/>
          <a:stretch>
            <a:fillRect/>
          </a:stretch>
        </p:blipFill>
        <p:spPr>
          <a:xfrm>
            <a:off x="11569700" y="6235700"/>
            <a:ext cx="406400" cy="406400"/>
          </a:xfrm>
          <a:prstGeom prst="rect">
            <a:avLst/>
          </a:prstGeom>
        </p:spPr>
      </p:pic>
      <p:sp>
        <p:nvSpPr>
          <p:cNvPr id="6" name="标题1"/>
          <p:cNvSpPr>
            <a:spLocks noChangeArrowheads="1"/>
          </p:cNvSpPr>
          <p:nvPr/>
        </p:nvSpPr>
        <p:spPr bwMode="auto">
          <a:xfrm>
            <a:off x="792620" y="1572230"/>
            <a:ext cx="1242483" cy="4657120"/>
          </a:xfrm>
          <a:prstGeom prst="roundRect">
            <a:avLst>
              <a:gd name="adj" fmla="val 11921"/>
            </a:avLst>
          </a:prstGeom>
          <a:solidFill>
            <a:srgbClr val="9BD744"/>
          </a:solidFill>
          <a:ln w="25400">
            <a:noFill/>
            <a:round/>
          </a:ln>
        </p:spPr>
        <p:txBody>
          <a:bodyPr lIns="82815" tIns="41407" rIns="82815" bIns="41407" anchor="ctr"/>
          <a:lstStyle/>
          <a:p>
            <a:pPr algn="ctr">
              <a:lnSpc>
                <a:spcPct val="120000"/>
              </a:lnSpc>
            </a:pPr>
            <a:r>
              <a:rPr lang="zh-CN" altLang="en-US" sz="2400" b="1" dirty="0">
                <a:solidFill>
                  <a:schemeClr val="bg1"/>
                </a:solidFill>
                <a:latin typeface="微软雅黑" panose="020B0503020204020204" pitchFamily="34" charset="-122"/>
                <a:ea typeface="微软雅黑" panose="020B0503020204020204" pitchFamily="34" charset="-122"/>
              </a:rPr>
              <a:t>注</a:t>
            </a:r>
            <a:endParaRPr lang="en-US" altLang="zh-CN" sz="2400" b="1" dirty="0">
              <a:solidFill>
                <a:schemeClr val="bg1"/>
              </a:solidFill>
              <a:latin typeface="微软雅黑" panose="020B0503020204020204" pitchFamily="34" charset="-122"/>
              <a:ea typeface="微软雅黑" panose="020B0503020204020204" pitchFamily="34" charset="-122"/>
            </a:endParaRPr>
          </a:p>
          <a:p>
            <a:pPr algn="ctr">
              <a:lnSpc>
                <a:spcPct val="120000"/>
              </a:lnSpc>
            </a:pPr>
            <a:r>
              <a:rPr lang="zh-CN" altLang="en-US" sz="2400" b="1" dirty="0">
                <a:solidFill>
                  <a:schemeClr val="bg1"/>
                </a:solidFill>
                <a:latin typeface="微软雅黑" panose="020B0503020204020204" pitchFamily="34" charset="-122"/>
                <a:ea typeface="微软雅黑" panose="020B0503020204020204" pitchFamily="34" charset="-122"/>
              </a:rPr>
              <a:t>意</a:t>
            </a:r>
            <a:endParaRPr lang="en-US" altLang="zh-CN" sz="2400" b="1" dirty="0">
              <a:solidFill>
                <a:schemeClr val="bg1"/>
              </a:solidFill>
              <a:latin typeface="微软雅黑" panose="020B0503020204020204" pitchFamily="34" charset="-122"/>
              <a:ea typeface="微软雅黑" panose="020B0503020204020204" pitchFamily="34" charset="-122"/>
            </a:endParaRPr>
          </a:p>
          <a:p>
            <a:pPr algn="ctr">
              <a:lnSpc>
                <a:spcPct val="120000"/>
              </a:lnSpc>
            </a:pPr>
            <a:r>
              <a:rPr lang="zh-CN" altLang="en-US" sz="2400" b="1" dirty="0">
                <a:solidFill>
                  <a:schemeClr val="bg1"/>
                </a:solidFill>
                <a:latin typeface="微软雅黑" panose="020B0503020204020204" pitchFamily="34" charset="-122"/>
                <a:ea typeface="微软雅黑" panose="020B0503020204020204" pitchFamily="34" charset="-122"/>
              </a:rPr>
              <a:t>事</a:t>
            </a:r>
            <a:endParaRPr lang="en-US" altLang="zh-CN" sz="2400" b="1" dirty="0">
              <a:solidFill>
                <a:schemeClr val="bg1"/>
              </a:solidFill>
              <a:latin typeface="微软雅黑" panose="020B0503020204020204" pitchFamily="34" charset="-122"/>
              <a:ea typeface="微软雅黑" panose="020B0503020204020204" pitchFamily="34" charset="-122"/>
            </a:endParaRPr>
          </a:p>
          <a:p>
            <a:pPr algn="ctr">
              <a:lnSpc>
                <a:spcPct val="120000"/>
              </a:lnSpc>
            </a:pPr>
            <a:r>
              <a:rPr lang="zh-CN" altLang="en-US" sz="2400" b="1" dirty="0">
                <a:solidFill>
                  <a:schemeClr val="bg1"/>
                </a:solidFill>
                <a:latin typeface="微软雅黑" panose="020B0503020204020204" pitchFamily="34" charset="-122"/>
                <a:ea typeface="微软雅黑" panose="020B0503020204020204" pitchFamily="34" charset="-122"/>
              </a:rPr>
              <a:t>项</a:t>
            </a:r>
            <a:endParaRPr lang="zh-CN" altLang="zh-CN" sz="2400" b="1" dirty="0">
              <a:solidFill>
                <a:schemeClr val="bg1"/>
              </a:solidFill>
              <a:latin typeface="微软雅黑" panose="020B0503020204020204" pitchFamily="34" charset="-122"/>
              <a:ea typeface="微软雅黑" panose="020B0503020204020204" pitchFamily="34" charset="-122"/>
            </a:endParaRPr>
          </a:p>
        </p:txBody>
      </p:sp>
      <p:sp>
        <p:nvSpPr>
          <p:cNvPr id="7" name="文本1"/>
          <p:cNvSpPr>
            <a:spLocks noChangeArrowheads="1"/>
          </p:cNvSpPr>
          <p:nvPr/>
        </p:nvSpPr>
        <p:spPr bwMode="auto">
          <a:xfrm>
            <a:off x="2035103" y="1578580"/>
            <a:ext cx="8340876" cy="4657120"/>
          </a:xfrm>
          <a:prstGeom prst="roundRect">
            <a:avLst>
              <a:gd name="adj" fmla="val 11505"/>
            </a:avLst>
          </a:prstGeom>
          <a:noFill/>
          <a:ln w="15875">
            <a:solidFill>
              <a:schemeClr val="bg1">
                <a:lumMod val="75000"/>
              </a:schemeClr>
            </a:solidFill>
            <a:round/>
          </a:ln>
        </p:spPr>
        <p:txBody>
          <a:bodyPr lIns="82815" tIns="41407" rIns="82815" bIns="41407" anchor="ctr"/>
          <a:lstStyle/>
          <a:p>
            <a:pPr marL="285750" indent="-285750">
              <a:lnSpc>
                <a:spcPct val="150000"/>
              </a:lnSpc>
              <a:buFont typeface="Wingdings" panose="05000000000000000000" pitchFamily="2" charset="2"/>
              <a:buChar char="l"/>
            </a:pPr>
            <a:r>
              <a:rPr lang="zh-CN" altLang="zh-CN" dirty="0">
                <a:latin typeface="微软雅黑" panose="020B0503020204020204" pitchFamily="34" charset="-122"/>
                <a:ea typeface="微软雅黑" panose="020B0503020204020204" pitchFamily="34" charset="-122"/>
              </a:rPr>
              <a:t>电子申请文件制作时，如有图片、数学公式等，请按照客户端的要求进行制作。制作完成后上传，可点击查看，在线预览下申请文件是否能都正确展示出来，如出现图片显示为红叉的，请在客户端中重新制作后，再行提交。</a:t>
            </a:r>
            <a:endParaRPr lang="zh-CN" altLang="zh-CN" dirty="0">
              <a:latin typeface="微软雅黑" panose="020B0503020204020204" pitchFamily="34" charset="-122"/>
              <a:ea typeface="微软雅黑" panose="020B0503020204020204" pitchFamily="34" charset="-122"/>
            </a:endParaRPr>
          </a:p>
          <a:p>
            <a:pPr marL="285750" indent="-285750">
              <a:lnSpc>
                <a:spcPct val="150000"/>
              </a:lnSpc>
              <a:buFont typeface="Wingdings" panose="05000000000000000000" pitchFamily="2" charset="2"/>
              <a:buChar char="l"/>
            </a:pPr>
            <a:r>
              <a:rPr lang="zh-CN" altLang="zh-CN" dirty="0">
                <a:latin typeface="微软雅黑" panose="020B0503020204020204" pitchFamily="34" charset="-122"/>
                <a:ea typeface="微软雅黑" panose="020B0503020204020204" pitchFamily="34" charset="-122"/>
              </a:rPr>
              <a:t>电子申请文件（</a:t>
            </a:r>
            <a:r>
              <a:rPr lang="en-US" altLang="zh-CN" dirty="0">
                <a:latin typeface="微软雅黑" panose="020B0503020204020204" pitchFamily="34" charset="-122"/>
                <a:ea typeface="微软雅黑" panose="020B0503020204020204" pitchFamily="34" charset="-122"/>
              </a:rPr>
              <a:t>ZIP</a:t>
            </a:r>
            <a:r>
              <a:rPr lang="zh-CN" altLang="zh-CN" dirty="0">
                <a:latin typeface="微软雅黑" panose="020B0503020204020204" pitchFamily="34" charset="-122"/>
                <a:ea typeface="微软雅黑" panose="020B0503020204020204" pitchFamily="34" charset="-122"/>
              </a:rPr>
              <a:t>压缩包），正确格式应是是每个文件夹下都包括</a:t>
            </a:r>
            <a:r>
              <a:rPr lang="en-US" altLang="zh-CN" dirty="0">
                <a:latin typeface="微软雅黑" panose="020B0503020204020204" pitchFamily="34" charset="-122"/>
                <a:ea typeface="微软雅黑" panose="020B0503020204020204" pitchFamily="34" charset="-122"/>
              </a:rPr>
              <a:t>.XML</a:t>
            </a:r>
            <a:r>
              <a:rPr lang="zh-CN" altLang="zh-CN" dirty="0">
                <a:latin typeface="微软雅黑" panose="020B0503020204020204" pitchFamily="34" charset="-122"/>
                <a:ea typeface="微软雅黑" panose="020B0503020204020204" pitchFamily="34" charset="-122"/>
              </a:rPr>
              <a:t>格式文件，上传文件格式错误时，请检查压缩包文件格式是否正确。</a:t>
            </a:r>
            <a:endParaRPr lang="zh-CN" altLang="zh-CN" sz="1600" dirty="0">
              <a:latin typeface="微软雅黑" panose="020B0503020204020204" pitchFamily="34" charset="-122"/>
              <a:ea typeface="微软雅黑" panose="020B0503020204020204" pitchFamily="34" charset="-122"/>
            </a:endParaRPr>
          </a:p>
          <a:p>
            <a:pPr marL="285750" indent="-285750">
              <a:lnSpc>
                <a:spcPct val="150000"/>
              </a:lnSpc>
              <a:buFont typeface="Wingdings" panose="05000000000000000000" pitchFamily="2" charset="2"/>
              <a:buChar char="l"/>
            </a:pPr>
            <a:r>
              <a:rPr lang="zh-CN" altLang="zh-CN" dirty="0">
                <a:latin typeface="微软雅黑" panose="020B0503020204020204" pitchFamily="34" charset="-122"/>
                <a:ea typeface="微软雅黑" panose="020B0503020204020204" pitchFamily="34" charset="-122"/>
              </a:rPr>
              <a:t>电子申请文件上传后，系统会自动检测申请文件中的申请主体与备案的申请主体名称、统一社会信用代码是否一致，如不一致，将不能上传。</a:t>
            </a:r>
            <a:endParaRPr lang="zh-CN" altLang="zh-CN" sz="1600" dirty="0">
              <a:latin typeface="微软雅黑" panose="020B0503020204020204" pitchFamily="34" charset="-122"/>
              <a:ea typeface="微软雅黑" panose="020B0503020204020204" pitchFamily="34" charset="-122"/>
            </a:endParaRPr>
          </a:p>
          <a:p>
            <a:pPr marL="285750" indent="-285750">
              <a:lnSpc>
                <a:spcPct val="150000"/>
              </a:lnSpc>
              <a:buFont typeface="Wingdings" panose="05000000000000000000" pitchFamily="2" charset="2"/>
              <a:buChar char="l"/>
            </a:pPr>
            <a:r>
              <a:rPr lang="zh-CN" altLang="zh-CN" dirty="0">
                <a:latin typeface="微软雅黑" panose="020B0503020204020204" pitchFamily="34" charset="-122"/>
                <a:ea typeface="微软雅黑" panose="020B0503020204020204" pitchFamily="34" charset="-122"/>
              </a:rPr>
              <a:t>电子申请文件上传后，系统会系统检测申请文件中的代理机构与委托的代理机构名称、机构代码是否一致，如不一致，将不能上传。</a:t>
            </a:r>
            <a:endParaRPr lang="zh-CN" altLang="zh-CN" sz="1600" dirty="0">
              <a:latin typeface="微软雅黑" panose="020B0503020204020204" pitchFamily="34" charset="-122"/>
              <a:ea typeface="微软雅黑" panose="020B0503020204020204" pitchFamily="34" charset="-122"/>
            </a:endParaRPr>
          </a:p>
          <a:p>
            <a:pPr marL="285750" indent="-285750">
              <a:lnSpc>
                <a:spcPct val="150000"/>
              </a:lnSpc>
              <a:buFont typeface="Wingdings" panose="05000000000000000000" pitchFamily="2" charset="2"/>
              <a:buChar char="l"/>
            </a:pPr>
            <a:r>
              <a:rPr lang="zh-CN" altLang="zh-CN" dirty="0">
                <a:latin typeface="微软雅黑" panose="020B0503020204020204" pitchFamily="34" charset="-122"/>
                <a:ea typeface="微软雅黑" panose="020B0503020204020204" pitchFamily="34" charset="-122"/>
              </a:rPr>
              <a:t>本案联系人、本案联系电话是方便预审员与申请主体沟通的信息渠道，请如实填写。</a:t>
            </a:r>
            <a:endParaRPr lang="zh-CN" altLang="zh-CN" sz="1600"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2" fill="hold" display="0">
                  <p:stCondLst>
                    <p:cond delay="indefinite"/>
                  </p:stCondLst>
                  <p:endCondLst>
                    <p:cond evt="onStopAudio" delay="0">
                      <p:tgtEl>
                        <p:sldTgt/>
                      </p:tgtEl>
                    </p:cond>
                  </p:endCondLst>
                </p:cTn>
                <p:tgtEl>
                  <p:spTgt spid="2"/>
                </p:tgtEl>
              </p:cMediaNode>
            </p:audio>
          </p:childTnLst>
        </p:cTn>
      </p:par>
    </p:tnLst>
    <p:bldLst>
      <p:bldP spid="6" grpId="0" animBg="1"/>
      <p:bldP spid="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309687" y="876300"/>
            <a:ext cx="9571037" cy="556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2" name="文本框 22"/>
          <p:cNvSpPr txBox="1"/>
          <p:nvPr/>
        </p:nvSpPr>
        <p:spPr>
          <a:xfrm>
            <a:off x="1250110" y="249977"/>
            <a:ext cx="6542642" cy="523220"/>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专利申请预审系统</a:t>
            </a:r>
            <a:r>
              <a:rPr lang="en-US" altLang="zh-CN" sz="2800" dirty="0">
                <a:latin typeface="微软雅黑" panose="020B0503020204020204" pitchFamily="34" charset="-122"/>
                <a:ea typeface="微软雅黑" panose="020B0503020204020204" pitchFamily="34" charset="-122"/>
              </a:rPr>
              <a:t>—</a:t>
            </a:r>
            <a:r>
              <a:rPr lang="zh-CN" altLang="en-US" sz="2800" dirty="0">
                <a:latin typeface="微软雅黑" panose="020B0503020204020204" pitchFamily="34" charset="-122"/>
                <a:ea typeface="微软雅黑" panose="020B0503020204020204" pitchFamily="34" charset="-122"/>
              </a:rPr>
              <a:t>填报联系信息</a:t>
            </a:r>
            <a:endParaRPr lang="zh-CN" altLang="en-US" sz="2800" dirty="0">
              <a:latin typeface="微软雅黑" panose="020B0503020204020204" pitchFamily="34" charset="-122"/>
              <a:ea typeface="微软雅黑" panose="020B0503020204020204" pitchFamily="34" charset="-122"/>
            </a:endParaRPr>
          </a:p>
        </p:txBody>
      </p:sp>
      <p:pic>
        <p:nvPicPr>
          <p:cNvPr id="2" name="音频 1">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11569700" y="6235700"/>
            <a:ext cx="406400" cy="406400"/>
          </a:xfrm>
          <a:prstGeom prst="rect">
            <a:avLst/>
          </a:prstGeom>
        </p:spPr>
      </p:pic>
      <p:sp>
        <p:nvSpPr>
          <p:cNvPr id="7" name="圆角矩形 6"/>
          <p:cNvSpPr/>
          <p:nvPr/>
        </p:nvSpPr>
        <p:spPr>
          <a:xfrm>
            <a:off x="6095205" y="1595455"/>
            <a:ext cx="4398624" cy="2459710"/>
          </a:xfrm>
          <a:prstGeom prst="roundRect">
            <a:avLst/>
          </a:prstGeom>
          <a:noFill/>
          <a:ln>
            <a:solidFill>
              <a:srgbClr val="ED1B2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zh-CN" sz="1200" dirty="0">
              <a:solidFill>
                <a:schemeClr val="tx1"/>
              </a:solidFill>
              <a:latin typeface="微软雅黑" panose="020B0503020204020204" pitchFamily="34" charset="-122"/>
              <a:ea typeface="微软雅黑" panose="020B0503020204020204" pitchFamily="34" charset="-122"/>
            </a:endParaRPr>
          </a:p>
        </p:txBody>
      </p:sp>
      <p:sp>
        <p:nvSpPr>
          <p:cNvPr id="14" name="圆角矩形 13"/>
          <p:cNvSpPr/>
          <p:nvPr/>
        </p:nvSpPr>
        <p:spPr>
          <a:xfrm>
            <a:off x="1556657" y="2122714"/>
            <a:ext cx="4267199" cy="2862943"/>
          </a:xfrm>
          <a:prstGeom prst="roundRect">
            <a:avLst/>
          </a:prstGeom>
          <a:noFill/>
          <a:ln>
            <a:solidFill>
              <a:srgbClr val="ED1B2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zh-CN" sz="1200" dirty="0">
              <a:solidFill>
                <a:schemeClr val="tx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audio isNarration="1">
              <p:cMediaNode vol="80000" showWhenStopped="0">
                <p:cTn id="2" fill="hold" display="0">
                  <p:stCondLst>
                    <p:cond delay="indefinite"/>
                  </p:stCondLst>
                  <p:endCondLst>
                    <p:cond evt="onStopAudio" delay="0">
                      <p:tgtEl>
                        <p:sldTgt/>
                      </p:tgtEl>
                    </p:cond>
                  </p:endCondLst>
                </p:cTn>
                <p:tgtEl>
                  <p:spTgt spid="2"/>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文本框 22"/>
          <p:cNvSpPr txBox="1"/>
          <p:nvPr/>
        </p:nvSpPr>
        <p:spPr>
          <a:xfrm>
            <a:off x="1271882" y="293520"/>
            <a:ext cx="6542642" cy="523220"/>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专利申请预审系统</a:t>
            </a:r>
            <a:r>
              <a:rPr lang="en-US" altLang="zh-CN" sz="2800" dirty="0">
                <a:latin typeface="微软雅黑" panose="020B0503020204020204" pitchFamily="34" charset="-122"/>
                <a:ea typeface="微软雅黑" panose="020B0503020204020204" pitchFamily="34" charset="-122"/>
              </a:rPr>
              <a:t>—</a:t>
            </a:r>
            <a:r>
              <a:rPr lang="zh-CN" altLang="en-US" sz="2800" dirty="0">
                <a:latin typeface="微软雅黑" panose="020B0503020204020204" pitchFamily="34" charset="-122"/>
                <a:ea typeface="微软雅黑" panose="020B0503020204020204" pitchFamily="34" charset="-122"/>
              </a:rPr>
              <a:t>待提交</a:t>
            </a:r>
            <a:endParaRPr lang="zh-CN" altLang="en-US" sz="2800" dirty="0">
              <a:latin typeface="微软雅黑" panose="020B0503020204020204" pitchFamily="34" charset="-122"/>
              <a:ea typeface="微软雅黑" panose="020B0503020204020204" pitchFamily="34" charset="-122"/>
            </a:endParaRPr>
          </a:p>
        </p:txBody>
      </p:sp>
      <p:pic>
        <p:nvPicPr>
          <p:cNvPr id="2" name="音频 1">
            <a:hlinkClick r:id="" action="ppaction://media"/>
          </p:cNvPr>
          <p:cNvPicPr>
            <a:picLocks noChangeAspect="1"/>
          </p:cNvPicPr>
          <p:nvPr>
            <a:audioFile r:link="rId1"/>
            <p:extLst>
              <p:ext uri="{DAA4B4D4-6D71-4841-9C94-3DE7FCFB9230}">
                <p14:media xmlns:p14="http://schemas.microsoft.com/office/powerpoint/2010/main" r:embed="rId2"/>
              </p:ext>
            </p:extLst>
          </p:nvPr>
        </p:nvPicPr>
        <p:blipFill>
          <a:blip r:embed="rId3"/>
          <a:stretch>
            <a:fillRect/>
          </a:stretch>
        </p:blipFill>
        <p:spPr>
          <a:xfrm>
            <a:off x="11569700" y="6235700"/>
            <a:ext cx="406400" cy="406400"/>
          </a:xfrm>
          <a:prstGeom prst="rect">
            <a:avLst/>
          </a:prstGeom>
        </p:spPr>
      </p:pic>
      <p:pic>
        <p:nvPicPr>
          <p:cNvPr id="5" name="图片 4"/>
          <p:cNvPicPr>
            <a:picLocks noChangeAspect="1"/>
          </p:cNvPicPr>
          <p:nvPr/>
        </p:nvPicPr>
        <p:blipFill>
          <a:blip r:embed="rId4"/>
          <a:stretch>
            <a:fillRect/>
          </a:stretch>
        </p:blipFill>
        <p:spPr>
          <a:xfrm>
            <a:off x="1377438" y="2255383"/>
            <a:ext cx="9119069" cy="3327571"/>
          </a:xfrm>
          <a:prstGeom prst="rect">
            <a:avLst/>
          </a:prstGeom>
        </p:spPr>
      </p:pic>
      <p:sp>
        <p:nvSpPr>
          <p:cNvPr id="6" name="文本框 7"/>
          <p:cNvSpPr txBox="1"/>
          <p:nvPr/>
        </p:nvSpPr>
        <p:spPr>
          <a:xfrm>
            <a:off x="1578904" y="1172254"/>
            <a:ext cx="8342242" cy="874407"/>
          </a:xfrm>
          <a:prstGeom prst="rect">
            <a:avLst/>
          </a:prstGeom>
          <a:noFill/>
        </p:spPr>
        <p:txBody>
          <a:bodyPr wrap="square" rtlCol="0">
            <a:spAutoFit/>
          </a:bodyPr>
          <a:lstStyle/>
          <a:p>
            <a:pPr>
              <a:lnSpc>
                <a:spcPct val="150000"/>
              </a:lnSpc>
            </a:pPr>
            <a:r>
              <a:rPr lang="zh-CN" altLang="en-US" dirty="0">
                <a:latin typeface="微软雅黑" panose="020B0503020204020204" pitchFamily="34" charset="-122"/>
                <a:ea typeface="微软雅黑" panose="020B0503020204020204" pitchFamily="34" charset="-122"/>
              </a:rPr>
              <a:t>待提交：展示编辑好未提交的案件信息。</a:t>
            </a:r>
            <a:endParaRPr lang="en-US" altLang="zh-CN" dirty="0">
              <a:latin typeface="微软雅黑" panose="020B0503020204020204" pitchFamily="34" charset="-122"/>
              <a:ea typeface="微软雅黑" panose="020B0503020204020204" pitchFamily="34" charset="-122"/>
            </a:endParaRPr>
          </a:p>
          <a:p>
            <a:pPr>
              <a:lnSpc>
                <a:spcPct val="150000"/>
              </a:lnSpc>
            </a:pPr>
            <a:r>
              <a:rPr lang="zh-CN" altLang="en-US" dirty="0">
                <a:latin typeface="微软雅黑" panose="020B0503020204020204" pitchFamily="34" charset="-122"/>
                <a:ea typeface="微软雅黑" panose="020B0503020204020204" pitchFamily="34" charset="-122"/>
              </a:rPr>
              <a:t>点击编辑，进入编辑页面继续编辑；点击取消提交，案件将列表中删除。</a:t>
            </a:r>
            <a:endParaRPr lang="en-US" altLang="zh-CN"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audio isNarration="1">
              <p:cMediaNode vol="80000" showWhenStopped="0">
                <p:cTn id="2" fill="hold" display="0">
                  <p:stCondLst>
                    <p:cond delay="indefinite"/>
                  </p:stCondLst>
                  <p:endCondLst>
                    <p:cond evt="onStopAudio" delay="0">
                      <p:tgtEl>
                        <p:sldTgt/>
                      </p:tgtEl>
                    </p:cond>
                  </p:endCondLst>
                </p:cTn>
                <p:tgtEl>
                  <p:spTgt spid="2"/>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文本框 22"/>
          <p:cNvSpPr txBox="1"/>
          <p:nvPr/>
        </p:nvSpPr>
        <p:spPr>
          <a:xfrm>
            <a:off x="1293653" y="266503"/>
            <a:ext cx="6542642" cy="523220"/>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专利申请预审系统</a:t>
            </a:r>
            <a:r>
              <a:rPr lang="en-US" altLang="zh-CN" sz="2800" dirty="0">
                <a:latin typeface="微软雅黑" panose="020B0503020204020204" pitchFamily="34" charset="-122"/>
                <a:ea typeface="微软雅黑" panose="020B0503020204020204" pitchFamily="34" charset="-122"/>
              </a:rPr>
              <a:t>—</a:t>
            </a:r>
            <a:r>
              <a:rPr lang="zh-CN" altLang="en-US" sz="2800" dirty="0">
                <a:latin typeface="微软雅黑" panose="020B0503020204020204" pitchFamily="34" charset="-122"/>
                <a:ea typeface="微软雅黑" panose="020B0503020204020204" pitchFamily="34" charset="-122"/>
              </a:rPr>
              <a:t>审查信息查看</a:t>
            </a:r>
            <a:endParaRPr lang="zh-CN" altLang="en-US" sz="2800" dirty="0">
              <a:latin typeface="微软雅黑" panose="020B0503020204020204" pitchFamily="34" charset="-122"/>
              <a:ea typeface="微软雅黑" panose="020B0503020204020204" pitchFamily="34" charset="-122"/>
            </a:endParaRPr>
          </a:p>
        </p:txBody>
      </p:sp>
      <p:pic>
        <p:nvPicPr>
          <p:cNvPr id="2" name="音频 1">
            <a:hlinkClick r:id="" action="ppaction://media"/>
          </p:cNvPr>
          <p:cNvPicPr>
            <a:picLocks noChangeAspect="1"/>
          </p:cNvPicPr>
          <p:nvPr>
            <a:audioFile r:link="rId1"/>
            <p:extLst>
              <p:ext uri="{DAA4B4D4-6D71-4841-9C94-3DE7FCFB9230}">
                <p14:media xmlns:p14="http://schemas.microsoft.com/office/powerpoint/2010/main" r:embed="rId2"/>
              </p:ext>
            </p:extLst>
          </p:nvPr>
        </p:nvPicPr>
        <p:blipFill>
          <a:blip r:embed="rId3"/>
          <a:stretch>
            <a:fillRect/>
          </a:stretch>
        </p:blipFill>
        <p:spPr>
          <a:xfrm>
            <a:off x="11569700" y="6235700"/>
            <a:ext cx="406400" cy="406400"/>
          </a:xfrm>
          <a:prstGeom prst="rect">
            <a:avLst/>
          </a:prstGeom>
        </p:spPr>
      </p:pic>
      <p:sp>
        <p:nvSpPr>
          <p:cNvPr id="10" name="文本框 7"/>
          <p:cNvSpPr txBox="1"/>
          <p:nvPr/>
        </p:nvSpPr>
        <p:spPr>
          <a:xfrm>
            <a:off x="1638539" y="985015"/>
            <a:ext cx="8342242" cy="458908"/>
          </a:xfrm>
          <a:prstGeom prst="rect">
            <a:avLst/>
          </a:prstGeom>
          <a:noFill/>
        </p:spPr>
        <p:txBody>
          <a:bodyPr wrap="square" rtlCol="0">
            <a:spAutoFit/>
          </a:bodyPr>
          <a:lstStyle/>
          <a:p>
            <a:pPr>
              <a:lnSpc>
                <a:spcPct val="150000"/>
              </a:lnSpc>
            </a:pPr>
            <a:r>
              <a:rPr lang="zh-CN" altLang="en-US" dirty="0">
                <a:latin typeface="微软雅黑" panose="020B0503020204020204" pitchFamily="34" charset="-122"/>
                <a:ea typeface="微软雅黑" panose="020B0503020204020204" pitchFamily="34" charset="-122"/>
              </a:rPr>
              <a:t>审查信息：展示全部已提交审查中的案件信息。</a:t>
            </a:r>
            <a:endParaRPr lang="en-US" altLang="zh-CN" dirty="0">
              <a:latin typeface="微软雅黑" panose="020B0503020204020204" pitchFamily="34" charset="-122"/>
              <a:ea typeface="微软雅黑" panose="020B0503020204020204" pitchFamily="34" charset="-122"/>
            </a:endParaRPr>
          </a:p>
        </p:txBody>
      </p:sp>
      <p:pic>
        <p:nvPicPr>
          <p:cNvPr id="5" name="图片 4"/>
          <p:cNvPicPr>
            <a:picLocks noChangeAspect="1"/>
          </p:cNvPicPr>
          <p:nvPr/>
        </p:nvPicPr>
        <p:blipFill>
          <a:blip r:embed="rId4"/>
          <a:stretch>
            <a:fillRect/>
          </a:stretch>
        </p:blipFill>
        <p:spPr>
          <a:xfrm>
            <a:off x="1381028" y="1740628"/>
            <a:ext cx="9131769" cy="3873699"/>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audio isNarration="1">
              <p:cMediaNode vol="80000" showWhenStopped="0">
                <p:cTn id="2" fill="hold" display="0">
                  <p:stCondLst>
                    <p:cond delay="indefinite"/>
                  </p:stCondLst>
                  <p:endCondLst>
                    <p:cond evt="onStopAudio" delay="0">
                      <p:tgtEl>
                        <p:sldTgt/>
                      </p:tgtEl>
                    </p:cond>
                  </p:endCondLst>
                </p:cTn>
                <p:tgtEl>
                  <p:spTgt spid="2"/>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文本框 22"/>
          <p:cNvSpPr txBox="1"/>
          <p:nvPr/>
        </p:nvSpPr>
        <p:spPr>
          <a:xfrm>
            <a:off x="1173911" y="271749"/>
            <a:ext cx="6542642" cy="523220"/>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专利申请预审系统</a:t>
            </a:r>
            <a:r>
              <a:rPr lang="en-US" altLang="zh-CN" sz="2800" dirty="0">
                <a:latin typeface="微软雅黑" panose="020B0503020204020204" pitchFamily="34" charset="-122"/>
                <a:ea typeface="微软雅黑" panose="020B0503020204020204" pitchFamily="34" charset="-122"/>
              </a:rPr>
              <a:t>—</a:t>
            </a:r>
            <a:r>
              <a:rPr lang="zh-CN" altLang="en-US" sz="2800" dirty="0">
                <a:latin typeface="微软雅黑" panose="020B0503020204020204" pitchFamily="34" charset="-122"/>
                <a:ea typeface="微软雅黑" panose="020B0503020204020204" pitchFamily="34" charset="-122"/>
              </a:rPr>
              <a:t>审查信息详情查看</a:t>
            </a:r>
            <a:endParaRPr lang="zh-CN" altLang="en-US" sz="2800" dirty="0">
              <a:latin typeface="微软雅黑" panose="020B0503020204020204" pitchFamily="34" charset="-122"/>
              <a:ea typeface="微软雅黑" panose="020B0503020204020204" pitchFamily="34" charset="-122"/>
            </a:endParaRPr>
          </a:p>
        </p:txBody>
      </p:sp>
      <p:pic>
        <p:nvPicPr>
          <p:cNvPr id="2" name="音频 1">
            <a:hlinkClick r:id="" action="ppaction://media"/>
          </p:cNvPr>
          <p:cNvPicPr>
            <a:picLocks noChangeAspect="1"/>
          </p:cNvPicPr>
          <p:nvPr>
            <a:audioFile r:link="rId1"/>
            <p:extLst>
              <p:ext uri="{DAA4B4D4-6D71-4841-9C94-3DE7FCFB9230}">
                <p14:media xmlns:p14="http://schemas.microsoft.com/office/powerpoint/2010/main" r:embed="rId2"/>
              </p:ext>
            </p:extLst>
          </p:nvPr>
        </p:nvPicPr>
        <p:blipFill>
          <a:blip r:embed="rId3"/>
          <a:stretch>
            <a:fillRect/>
          </a:stretch>
        </p:blipFill>
        <p:spPr>
          <a:xfrm>
            <a:off x="11569700" y="6235700"/>
            <a:ext cx="406400" cy="406400"/>
          </a:xfrm>
          <a:prstGeom prst="rect">
            <a:avLst/>
          </a:prstGeom>
        </p:spPr>
      </p:pic>
      <p:sp>
        <p:nvSpPr>
          <p:cNvPr id="10" name="文本框 7"/>
          <p:cNvSpPr txBox="1"/>
          <p:nvPr/>
        </p:nvSpPr>
        <p:spPr>
          <a:xfrm>
            <a:off x="1638539" y="985015"/>
            <a:ext cx="8342242" cy="507831"/>
          </a:xfrm>
          <a:prstGeom prst="rect">
            <a:avLst/>
          </a:prstGeom>
          <a:noFill/>
        </p:spPr>
        <p:txBody>
          <a:bodyPr wrap="square" rtlCol="0">
            <a:spAutoFit/>
          </a:bodyPr>
          <a:lstStyle/>
          <a:p>
            <a:pPr>
              <a:lnSpc>
                <a:spcPct val="150000"/>
              </a:lnSpc>
            </a:pPr>
            <a:r>
              <a:rPr lang="zh-CN" altLang="en-US" dirty="0">
                <a:latin typeface="微软雅黑" panose="020B0503020204020204" pitchFamily="34" charset="-122"/>
                <a:ea typeface="微软雅黑" panose="020B0503020204020204" pitchFamily="34" charset="-122"/>
              </a:rPr>
              <a:t>审查信息详情：可查看基本案件信息、历次申请文件信息、历次通知书信息。</a:t>
            </a:r>
            <a:endParaRPr lang="en-US" altLang="zh-CN" dirty="0">
              <a:latin typeface="微软雅黑" panose="020B0503020204020204" pitchFamily="34" charset="-122"/>
              <a:ea typeface="微软雅黑" panose="020B0503020204020204" pitchFamily="34" charset="-122"/>
            </a:endParaRPr>
          </a:p>
        </p:txBody>
      </p:sp>
      <p:pic>
        <p:nvPicPr>
          <p:cNvPr id="4" name="图片 3"/>
          <p:cNvPicPr>
            <a:picLocks noChangeAspect="1"/>
          </p:cNvPicPr>
          <p:nvPr/>
        </p:nvPicPr>
        <p:blipFill>
          <a:blip r:embed="rId4"/>
          <a:stretch>
            <a:fillRect/>
          </a:stretch>
        </p:blipFill>
        <p:spPr>
          <a:xfrm>
            <a:off x="1598355" y="1519922"/>
            <a:ext cx="8132054" cy="5194686"/>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audio isNarration="1">
              <p:cMediaNode vol="80000" showWhenStopped="0">
                <p:cTn id="2" fill="hold" display="0">
                  <p:stCondLst>
                    <p:cond delay="indefinite"/>
                  </p:stCondLst>
                  <p:endCondLst>
                    <p:cond evt="onStopAudio" delay="0">
                      <p:tgtEl>
                        <p:sldTgt/>
                      </p:tgtEl>
                    </p:cond>
                  </p:endCondLst>
                </p:cTn>
                <p:tgtEl>
                  <p:spTgt spid="2"/>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文本框 22"/>
          <p:cNvSpPr txBox="1"/>
          <p:nvPr/>
        </p:nvSpPr>
        <p:spPr>
          <a:xfrm>
            <a:off x="1208060" y="315292"/>
            <a:ext cx="6542642" cy="523220"/>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专利申请预审系统</a:t>
            </a:r>
            <a:r>
              <a:rPr lang="en-US" altLang="zh-CN" sz="2800" dirty="0">
                <a:latin typeface="微软雅黑" panose="020B0503020204020204" pitchFamily="34" charset="-122"/>
                <a:ea typeface="微软雅黑" panose="020B0503020204020204" pitchFamily="34" charset="-122"/>
              </a:rPr>
              <a:t>—</a:t>
            </a:r>
            <a:r>
              <a:rPr lang="zh-CN" altLang="en-US" sz="2800" dirty="0">
                <a:latin typeface="微软雅黑" panose="020B0503020204020204" pitchFamily="34" charset="-122"/>
                <a:ea typeface="微软雅黑" panose="020B0503020204020204" pitchFamily="34" charset="-122"/>
              </a:rPr>
              <a:t>复核案件</a:t>
            </a:r>
            <a:endParaRPr lang="zh-CN" altLang="en-US" sz="2800" dirty="0">
              <a:latin typeface="微软雅黑" panose="020B0503020204020204" pitchFamily="34" charset="-122"/>
              <a:ea typeface="微软雅黑" panose="020B0503020204020204" pitchFamily="34" charset="-122"/>
            </a:endParaRPr>
          </a:p>
        </p:txBody>
      </p:sp>
      <p:pic>
        <p:nvPicPr>
          <p:cNvPr id="2" name="音频 1">
            <a:hlinkClick r:id="" action="ppaction://media"/>
          </p:cNvPr>
          <p:cNvPicPr>
            <a:picLocks noChangeAspect="1"/>
          </p:cNvPicPr>
          <p:nvPr>
            <a:audioFile r:link="rId1"/>
            <p:extLst>
              <p:ext uri="{DAA4B4D4-6D71-4841-9C94-3DE7FCFB9230}">
                <p14:media xmlns:p14="http://schemas.microsoft.com/office/powerpoint/2010/main" r:embed="rId2"/>
              </p:ext>
            </p:extLst>
          </p:nvPr>
        </p:nvPicPr>
        <p:blipFill>
          <a:blip r:embed="rId3"/>
          <a:stretch>
            <a:fillRect/>
          </a:stretch>
        </p:blipFill>
        <p:spPr>
          <a:xfrm>
            <a:off x="11569700" y="6235700"/>
            <a:ext cx="406400" cy="406400"/>
          </a:xfrm>
          <a:prstGeom prst="rect">
            <a:avLst/>
          </a:prstGeom>
        </p:spPr>
      </p:pic>
      <p:sp>
        <p:nvSpPr>
          <p:cNvPr id="10" name="文本框 7"/>
          <p:cNvSpPr txBox="1"/>
          <p:nvPr/>
        </p:nvSpPr>
        <p:spPr>
          <a:xfrm>
            <a:off x="1304867" y="1003871"/>
            <a:ext cx="9507180" cy="507831"/>
          </a:xfrm>
          <a:prstGeom prst="rect">
            <a:avLst/>
          </a:prstGeom>
          <a:noFill/>
        </p:spPr>
        <p:txBody>
          <a:bodyPr wrap="square" rtlCol="0">
            <a:spAutoFit/>
          </a:bodyPr>
          <a:lstStyle/>
          <a:p>
            <a:pPr>
              <a:lnSpc>
                <a:spcPct val="150000"/>
              </a:lnSpc>
            </a:pPr>
            <a:r>
              <a:rPr lang="zh-CN" altLang="en-US" dirty="0">
                <a:latin typeface="微软雅黑" panose="020B0503020204020204" pitchFamily="34" charset="-122"/>
                <a:ea typeface="微软雅黑" panose="020B0503020204020204" pitchFamily="34" charset="-122"/>
              </a:rPr>
              <a:t>编辑：提交申请号及缴费凭证信息。</a:t>
            </a:r>
            <a:endParaRPr lang="en-US" altLang="zh-CN" dirty="0">
              <a:latin typeface="微软雅黑" panose="020B0503020204020204" pitchFamily="34" charset="-122"/>
              <a:ea typeface="微软雅黑" panose="020B0503020204020204" pitchFamily="34" charset="-122"/>
            </a:endParaRPr>
          </a:p>
        </p:txBody>
      </p:sp>
      <p:pic>
        <p:nvPicPr>
          <p:cNvPr id="5" name="图片 4"/>
          <p:cNvPicPr>
            <a:picLocks noChangeAspect="1"/>
          </p:cNvPicPr>
          <p:nvPr/>
        </p:nvPicPr>
        <p:blipFill>
          <a:blip r:embed="rId4"/>
          <a:stretch>
            <a:fillRect/>
          </a:stretch>
        </p:blipFill>
        <p:spPr>
          <a:xfrm>
            <a:off x="1208060" y="1725850"/>
            <a:ext cx="9100018" cy="4356324"/>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audio isNarration="1">
              <p:cMediaNode vol="80000" showWhenStopped="0">
                <p:cTn id="2" fill="hold" display="0">
                  <p:stCondLst>
                    <p:cond delay="indefinite"/>
                  </p:stCondLst>
                  <p:endCondLst>
                    <p:cond evt="onStopAudio" delay="0">
                      <p:tgtEl>
                        <p:sldTgt/>
                      </p:tgtEl>
                    </p:cond>
                  </p:endCondLst>
                </p:cTn>
                <p:tgtEl>
                  <p:spTgt spid="2"/>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文本框 22"/>
          <p:cNvSpPr txBox="1"/>
          <p:nvPr/>
        </p:nvSpPr>
        <p:spPr>
          <a:xfrm>
            <a:off x="1152139" y="271749"/>
            <a:ext cx="6542642" cy="523220"/>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专利申请预审系统</a:t>
            </a:r>
            <a:r>
              <a:rPr lang="en-US" altLang="zh-CN" sz="2800" dirty="0">
                <a:latin typeface="微软雅黑" panose="020B0503020204020204" pitchFamily="34" charset="-122"/>
                <a:ea typeface="微软雅黑" panose="020B0503020204020204" pitchFamily="34" charset="-122"/>
              </a:rPr>
              <a:t>—</a:t>
            </a:r>
            <a:r>
              <a:rPr lang="zh-CN" altLang="en-US" sz="2800" dirty="0">
                <a:latin typeface="微软雅黑" panose="020B0503020204020204" pitchFamily="34" charset="-122"/>
                <a:ea typeface="微软雅黑" panose="020B0503020204020204" pitchFamily="34" charset="-122"/>
              </a:rPr>
              <a:t>复核案件编辑页</a:t>
            </a:r>
            <a:endParaRPr lang="zh-CN" altLang="en-US" sz="2800" dirty="0">
              <a:latin typeface="微软雅黑" panose="020B0503020204020204" pitchFamily="34" charset="-122"/>
              <a:ea typeface="微软雅黑" panose="020B0503020204020204" pitchFamily="34" charset="-122"/>
            </a:endParaRPr>
          </a:p>
        </p:txBody>
      </p:sp>
      <p:pic>
        <p:nvPicPr>
          <p:cNvPr id="2" name="音频 1">
            <a:hlinkClick r:id="" action="ppaction://media"/>
          </p:cNvPr>
          <p:cNvPicPr>
            <a:picLocks noChangeAspect="1"/>
          </p:cNvPicPr>
          <p:nvPr>
            <a:audioFile r:link="rId1"/>
            <p:extLst>
              <p:ext uri="{DAA4B4D4-6D71-4841-9C94-3DE7FCFB9230}">
                <p14:media xmlns:p14="http://schemas.microsoft.com/office/powerpoint/2010/main" r:embed="rId2"/>
              </p:ext>
            </p:extLst>
          </p:nvPr>
        </p:nvPicPr>
        <p:blipFill>
          <a:blip r:embed="rId3"/>
          <a:stretch>
            <a:fillRect/>
          </a:stretch>
        </p:blipFill>
        <p:spPr>
          <a:xfrm>
            <a:off x="11569700" y="6235700"/>
            <a:ext cx="406400" cy="406400"/>
          </a:xfrm>
          <a:prstGeom prst="rect">
            <a:avLst/>
          </a:prstGeom>
        </p:spPr>
      </p:pic>
      <p:sp>
        <p:nvSpPr>
          <p:cNvPr id="10" name="文本框 7"/>
          <p:cNvSpPr txBox="1"/>
          <p:nvPr/>
        </p:nvSpPr>
        <p:spPr>
          <a:xfrm>
            <a:off x="1304866" y="1003871"/>
            <a:ext cx="9876655" cy="923330"/>
          </a:xfrm>
          <a:prstGeom prst="rect">
            <a:avLst/>
          </a:prstGeom>
          <a:noFill/>
        </p:spPr>
        <p:txBody>
          <a:bodyPr wrap="square" rtlCol="0">
            <a:spAutoFit/>
          </a:bodyPr>
          <a:lstStyle/>
          <a:p>
            <a:pPr>
              <a:lnSpc>
                <a:spcPct val="150000"/>
              </a:lnSpc>
            </a:pPr>
            <a:r>
              <a:rPr lang="zh-CN" altLang="en-US" dirty="0">
                <a:latin typeface="微软雅黑" panose="020B0503020204020204" pitchFamily="34" charset="-122"/>
                <a:ea typeface="微软雅黑" panose="020B0503020204020204" pitchFamily="34" charset="-122"/>
              </a:rPr>
              <a:t>请</a:t>
            </a:r>
            <a:r>
              <a:rPr lang="zh-CN" altLang="en-US" dirty="0">
                <a:solidFill>
                  <a:srgbClr val="FF0000"/>
                </a:solidFill>
                <a:latin typeface="微软雅黑" panose="020B0503020204020204" pitchFamily="34" charset="-122"/>
                <a:ea typeface="微软雅黑" panose="020B0503020204020204" pitchFamily="34" charset="-122"/>
              </a:rPr>
              <a:t>及时</a:t>
            </a:r>
            <a:r>
              <a:rPr lang="zh-CN" altLang="en-US" dirty="0">
                <a:latin typeface="微软雅黑" panose="020B0503020204020204" pitchFamily="34" charset="-122"/>
                <a:ea typeface="微软雅黑" panose="020B0503020204020204" pitchFamily="34" charset="-122"/>
              </a:rPr>
              <a:t>提交申请号、申请日期、缴费凭证</a:t>
            </a:r>
            <a:r>
              <a:rPr lang="zh-CN" altLang="en-US" dirty="0" smtClean="0">
                <a:latin typeface="微软雅黑" panose="020B0503020204020204" pitchFamily="34" charset="-122"/>
                <a:ea typeface="微软雅黑" panose="020B0503020204020204" pitchFamily="34" charset="-122"/>
              </a:rPr>
              <a:t>信息和国知</a:t>
            </a:r>
            <a:r>
              <a:rPr lang="zh-CN" altLang="en-US" dirty="0">
                <a:latin typeface="微软雅黑" panose="020B0503020204020204" pitchFamily="34" charset="-122"/>
                <a:ea typeface="微软雅黑" panose="020B0503020204020204" pitchFamily="34" charset="-122"/>
              </a:rPr>
              <a:t>局发布的受理</a:t>
            </a:r>
            <a:r>
              <a:rPr lang="zh-CN" altLang="en-US" dirty="0" smtClean="0">
                <a:latin typeface="微软雅黑" panose="020B0503020204020204" pitchFamily="34" charset="-122"/>
                <a:ea typeface="微软雅黑" panose="020B0503020204020204" pitchFamily="34" charset="-122"/>
              </a:rPr>
              <a:t>通知书。</a:t>
            </a:r>
            <a:r>
              <a:rPr lang="zh-CN" altLang="en-US" dirty="0">
                <a:latin typeface="微软雅黑" panose="020B0503020204020204" pitchFamily="34" charset="-122"/>
                <a:ea typeface="微软雅黑" panose="020B0503020204020204" pitchFamily="34" charset="-122"/>
              </a:rPr>
              <a:t>如果延误，将导致案件不能进入加快审查通道。</a:t>
            </a:r>
            <a:endParaRPr lang="en-US" altLang="zh-CN" dirty="0">
              <a:latin typeface="微软雅黑" panose="020B0503020204020204" pitchFamily="34" charset="-122"/>
              <a:ea typeface="微软雅黑" panose="020B0503020204020204" pitchFamily="34" charset="-122"/>
            </a:endParaRPr>
          </a:p>
        </p:txBody>
      </p:sp>
      <p:pic>
        <p:nvPicPr>
          <p:cNvPr id="5" name="图片 4"/>
          <p:cNvPicPr>
            <a:picLocks noChangeAspect="1"/>
          </p:cNvPicPr>
          <p:nvPr/>
        </p:nvPicPr>
        <p:blipFill rotWithShape="1">
          <a:blip r:embed="rId4"/>
          <a:srcRect t="5254" b="16989"/>
          <a:stretch>
            <a:fillRect/>
          </a:stretch>
        </p:blipFill>
        <p:spPr>
          <a:xfrm>
            <a:off x="2418880" y="2175058"/>
            <a:ext cx="7202197" cy="3877399"/>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audio isNarration="1">
              <p:cMediaNode vol="80000" showWhenStopped="0">
                <p:cTn id="2" fill="hold" display="0">
                  <p:stCondLst>
                    <p:cond delay="indefinite"/>
                  </p:stCondLst>
                  <p:endCondLst>
                    <p:cond evt="onStopAudio" delay="0">
                      <p:tgtEl>
                        <p:sldTgt/>
                      </p:tgtEl>
                    </p:cond>
                  </p:endCondLst>
                </p:cTn>
                <p:tgtEl>
                  <p:spTgt spid="2"/>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文本框 22"/>
          <p:cNvSpPr txBox="1"/>
          <p:nvPr/>
        </p:nvSpPr>
        <p:spPr>
          <a:xfrm>
            <a:off x="1294971" y="272853"/>
            <a:ext cx="7705520" cy="523220"/>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专利申请预审系统</a:t>
            </a:r>
            <a:r>
              <a:rPr lang="en-US" altLang="zh-CN" sz="2800" dirty="0">
                <a:latin typeface="微软雅黑" panose="020B0503020204020204" pitchFamily="34" charset="-122"/>
                <a:ea typeface="微软雅黑" panose="020B0503020204020204" pitchFamily="34" charset="-122"/>
              </a:rPr>
              <a:t>—</a:t>
            </a:r>
            <a:r>
              <a:rPr lang="zh-CN" altLang="en-US" sz="2800" dirty="0">
                <a:latin typeface="微软雅黑" panose="020B0503020204020204" pitchFamily="34" charset="-122"/>
                <a:ea typeface="微软雅黑" panose="020B0503020204020204" pitchFamily="34" charset="-122"/>
              </a:rPr>
              <a:t>进入快速预审后注意事项</a:t>
            </a:r>
            <a:endParaRPr lang="zh-CN" altLang="en-US" sz="2800" dirty="0">
              <a:latin typeface="微软雅黑" panose="020B0503020204020204" pitchFamily="34" charset="-122"/>
              <a:ea typeface="微软雅黑" panose="020B0503020204020204" pitchFamily="34" charset="-122"/>
            </a:endParaRPr>
          </a:p>
        </p:txBody>
      </p:sp>
      <p:pic>
        <p:nvPicPr>
          <p:cNvPr id="2" name="音频 1">
            <a:hlinkClick r:id="" action="ppaction://media"/>
          </p:cNvPr>
          <p:cNvPicPr>
            <a:picLocks noChangeAspect="1"/>
          </p:cNvPicPr>
          <p:nvPr>
            <a:audioFile r:link="rId1"/>
            <p:extLst>
              <p:ext uri="{DAA4B4D4-6D71-4841-9C94-3DE7FCFB9230}">
                <p14:media xmlns:p14="http://schemas.microsoft.com/office/powerpoint/2010/main" r:embed="rId2"/>
              </p:ext>
            </p:extLst>
          </p:nvPr>
        </p:nvPicPr>
        <p:blipFill>
          <a:blip r:embed="rId3"/>
          <a:stretch>
            <a:fillRect/>
          </a:stretch>
        </p:blipFill>
        <p:spPr>
          <a:xfrm>
            <a:off x="11569700" y="6235700"/>
            <a:ext cx="406400" cy="406400"/>
          </a:xfrm>
          <a:prstGeom prst="rect">
            <a:avLst/>
          </a:prstGeom>
        </p:spPr>
      </p:pic>
      <p:sp>
        <p:nvSpPr>
          <p:cNvPr id="6" name="标题1"/>
          <p:cNvSpPr>
            <a:spLocks noChangeArrowheads="1"/>
          </p:cNvSpPr>
          <p:nvPr/>
        </p:nvSpPr>
        <p:spPr bwMode="auto">
          <a:xfrm>
            <a:off x="792620" y="2079125"/>
            <a:ext cx="1242483" cy="1976040"/>
          </a:xfrm>
          <a:prstGeom prst="roundRect">
            <a:avLst>
              <a:gd name="adj" fmla="val 11921"/>
            </a:avLst>
          </a:prstGeom>
          <a:solidFill>
            <a:srgbClr val="9BD744"/>
          </a:solidFill>
          <a:ln w="25400">
            <a:noFill/>
            <a:round/>
          </a:ln>
        </p:spPr>
        <p:txBody>
          <a:bodyPr lIns="82815" tIns="41407" rIns="82815" bIns="41407" anchor="ctr"/>
          <a:lstStyle/>
          <a:p>
            <a:pPr algn="ctr">
              <a:lnSpc>
                <a:spcPct val="120000"/>
              </a:lnSpc>
            </a:pPr>
            <a:r>
              <a:rPr lang="zh-CN" altLang="en-US" sz="2400" b="1" dirty="0">
                <a:solidFill>
                  <a:schemeClr val="bg1"/>
                </a:solidFill>
                <a:latin typeface="微软雅黑" panose="020B0503020204020204" pitchFamily="34" charset="-122"/>
                <a:ea typeface="微软雅黑" panose="020B0503020204020204" pitchFamily="34" charset="-122"/>
              </a:rPr>
              <a:t>注</a:t>
            </a:r>
            <a:endParaRPr lang="en-US" altLang="zh-CN" sz="2400" b="1" dirty="0">
              <a:solidFill>
                <a:schemeClr val="bg1"/>
              </a:solidFill>
              <a:latin typeface="微软雅黑" panose="020B0503020204020204" pitchFamily="34" charset="-122"/>
              <a:ea typeface="微软雅黑" panose="020B0503020204020204" pitchFamily="34" charset="-122"/>
            </a:endParaRPr>
          </a:p>
          <a:p>
            <a:pPr algn="ctr">
              <a:lnSpc>
                <a:spcPct val="120000"/>
              </a:lnSpc>
            </a:pPr>
            <a:r>
              <a:rPr lang="zh-CN" altLang="en-US" sz="2400" b="1" dirty="0">
                <a:solidFill>
                  <a:schemeClr val="bg1"/>
                </a:solidFill>
                <a:latin typeface="微软雅黑" panose="020B0503020204020204" pitchFamily="34" charset="-122"/>
                <a:ea typeface="微软雅黑" panose="020B0503020204020204" pitchFamily="34" charset="-122"/>
              </a:rPr>
              <a:t>意</a:t>
            </a:r>
            <a:endParaRPr lang="en-US" altLang="zh-CN" sz="2400" b="1" dirty="0">
              <a:solidFill>
                <a:schemeClr val="bg1"/>
              </a:solidFill>
              <a:latin typeface="微软雅黑" panose="020B0503020204020204" pitchFamily="34" charset="-122"/>
              <a:ea typeface="微软雅黑" panose="020B0503020204020204" pitchFamily="34" charset="-122"/>
            </a:endParaRPr>
          </a:p>
          <a:p>
            <a:pPr algn="ctr">
              <a:lnSpc>
                <a:spcPct val="120000"/>
              </a:lnSpc>
            </a:pPr>
            <a:r>
              <a:rPr lang="zh-CN" altLang="en-US" sz="2400" b="1" dirty="0">
                <a:solidFill>
                  <a:schemeClr val="bg1"/>
                </a:solidFill>
                <a:latin typeface="微软雅黑" panose="020B0503020204020204" pitchFamily="34" charset="-122"/>
                <a:ea typeface="微软雅黑" panose="020B0503020204020204" pitchFamily="34" charset="-122"/>
              </a:rPr>
              <a:t>事</a:t>
            </a:r>
            <a:endParaRPr lang="en-US" altLang="zh-CN" sz="2400" b="1" dirty="0">
              <a:solidFill>
                <a:schemeClr val="bg1"/>
              </a:solidFill>
              <a:latin typeface="微软雅黑" panose="020B0503020204020204" pitchFamily="34" charset="-122"/>
              <a:ea typeface="微软雅黑" panose="020B0503020204020204" pitchFamily="34" charset="-122"/>
            </a:endParaRPr>
          </a:p>
          <a:p>
            <a:pPr algn="ctr">
              <a:lnSpc>
                <a:spcPct val="120000"/>
              </a:lnSpc>
            </a:pPr>
            <a:r>
              <a:rPr lang="zh-CN" altLang="en-US" sz="2400" b="1" dirty="0">
                <a:solidFill>
                  <a:schemeClr val="bg1"/>
                </a:solidFill>
                <a:latin typeface="微软雅黑" panose="020B0503020204020204" pitchFamily="34" charset="-122"/>
                <a:ea typeface="微软雅黑" panose="020B0503020204020204" pitchFamily="34" charset="-122"/>
              </a:rPr>
              <a:t>项</a:t>
            </a:r>
            <a:endParaRPr lang="zh-CN" altLang="zh-CN" sz="2400" b="1" dirty="0">
              <a:solidFill>
                <a:schemeClr val="bg1"/>
              </a:solidFill>
              <a:latin typeface="微软雅黑" panose="020B0503020204020204" pitchFamily="34" charset="-122"/>
              <a:ea typeface="微软雅黑" panose="020B0503020204020204" pitchFamily="34" charset="-122"/>
            </a:endParaRPr>
          </a:p>
        </p:txBody>
      </p:sp>
      <p:sp>
        <p:nvSpPr>
          <p:cNvPr id="7" name="文本1"/>
          <p:cNvSpPr>
            <a:spLocks noChangeArrowheads="1"/>
          </p:cNvSpPr>
          <p:nvPr/>
        </p:nvSpPr>
        <p:spPr bwMode="auto">
          <a:xfrm>
            <a:off x="2039834" y="2294197"/>
            <a:ext cx="8371167" cy="1641698"/>
          </a:xfrm>
          <a:prstGeom prst="roundRect">
            <a:avLst>
              <a:gd name="adj" fmla="val 11505"/>
            </a:avLst>
          </a:prstGeom>
          <a:noFill/>
          <a:ln w="15875">
            <a:solidFill>
              <a:schemeClr val="bg1">
                <a:lumMod val="75000"/>
              </a:schemeClr>
            </a:solidFill>
            <a:round/>
          </a:ln>
        </p:spPr>
        <p:txBody>
          <a:bodyPr lIns="82815" tIns="41407" rIns="82815" bIns="41407" anchor="ctr"/>
          <a:lstStyle/>
          <a:p>
            <a:pPr marL="285750" indent="-285750">
              <a:lnSpc>
                <a:spcPct val="150000"/>
              </a:lnSpc>
              <a:buFont typeface="Wingdings" panose="05000000000000000000" pitchFamily="2" charset="2"/>
              <a:buChar char="l"/>
            </a:pPr>
            <a:r>
              <a:rPr lang="zh-CN" altLang="en-US" dirty="0">
                <a:latin typeface="微软雅黑" panose="020B0503020204020204" pitchFamily="34" charset="-122"/>
                <a:ea typeface="微软雅黑" panose="020B0503020204020204" pitchFamily="34" charset="-122"/>
              </a:rPr>
              <a:t>案件进入加快审查通道后，请注意及时根据国家知识产权局下方的通知书，来答复、修改申请文件，答复不及时的，将有加快审查通道转到普通审查，请切记。</a:t>
            </a:r>
            <a:endParaRPr lang="en-US" altLang="zh-CN"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2" fill="hold" display="0">
                  <p:stCondLst>
                    <p:cond delay="indefinite"/>
                  </p:stCondLst>
                  <p:endCondLst>
                    <p:cond evt="onStopAudio" delay="0">
                      <p:tgtEl>
                        <p:sldTgt/>
                      </p:tgtEl>
                    </p:cond>
                  </p:endCondLst>
                </p:cTn>
                <p:tgtEl>
                  <p:spTgt spid="2"/>
                </p:tgtEl>
              </p:cMediaNode>
            </p:audio>
          </p:childTnLst>
        </p:cTn>
      </p:par>
    </p:tnLst>
    <p:bldLst>
      <p:bldP spid="6" grpId="0" animBg="1"/>
      <p:bldP spid="7"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文本框 22"/>
          <p:cNvSpPr txBox="1"/>
          <p:nvPr/>
        </p:nvSpPr>
        <p:spPr>
          <a:xfrm>
            <a:off x="1163025" y="288273"/>
            <a:ext cx="6542642" cy="523220"/>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专利申请预审系统</a:t>
            </a:r>
            <a:r>
              <a:rPr lang="en-US" altLang="zh-CN" sz="2800" dirty="0">
                <a:latin typeface="微软雅黑" panose="020B0503020204020204" pitchFamily="34" charset="-122"/>
                <a:ea typeface="微软雅黑" panose="020B0503020204020204" pitchFamily="34" charset="-122"/>
              </a:rPr>
              <a:t>—</a:t>
            </a:r>
            <a:r>
              <a:rPr lang="zh-CN" altLang="en-US" sz="2800" dirty="0">
                <a:latin typeface="微软雅黑" panose="020B0503020204020204" pitchFamily="34" charset="-122"/>
                <a:ea typeface="微软雅黑" panose="020B0503020204020204" pitchFamily="34" charset="-122"/>
              </a:rPr>
              <a:t>通知书等辅助功能</a:t>
            </a:r>
            <a:endParaRPr lang="zh-CN" altLang="en-US" sz="2800" dirty="0">
              <a:latin typeface="微软雅黑" panose="020B0503020204020204" pitchFamily="34" charset="-122"/>
              <a:ea typeface="微软雅黑" panose="020B0503020204020204" pitchFamily="34" charset="-122"/>
            </a:endParaRPr>
          </a:p>
        </p:txBody>
      </p:sp>
      <p:pic>
        <p:nvPicPr>
          <p:cNvPr id="2" name="音频 1">
            <a:hlinkClick r:id="" action="ppaction://media"/>
          </p:cNvPr>
          <p:cNvPicPr>
            <a:picLocks noChangeAspect="1"/>
          </p:cNvPicPr>
          <p:nvPr>
            <a:audioFile r:link="rId1"/>
            <p:extLst>
              <p:ext uri="{DAA4B4D4-6D71-4841-9C94-3DE7FCFB9230}">
                <p14:media xmlns:p14="http://schemas.microsoft.com/office/powerpoint/2010/main" r:embed="rId2"/>
              </p:ext>
            </p:extLst>
          </p:nvPr>
        </p:nvPicPr>
        <p:blipFill>
          <a:blip r:embed="rId3"/>
          <a:stretch>
            <a:fillRect/>
          </a:stretch>
        </p:blipFill>
        <p:spPr>
          <a:xfrm>
            <a:off x="11569700" y="6235700"/>
            <a:ext cx="406400" cy="406400"/>
          </a:xfrm>
          <a:prstGeom prst="rect">
            <a:avLst/>
          </a:prstGeom>
        </p:spPr>
      </p:pic>
      <p:graphicFrame>
        <p:nvGraphicFramePr>
          <p:cNvPr id="8" name="图示 7"/>
          <p:cNvGraphicFramePr/>
          <p:nvPr/>
        </p:nvGraphicFramePr>
        <p:xfrm>
          <a:off x="2032000" y="1087414"/>
          <a:ext cx="8128000" cy="54186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audio isNarration="1">
              <p:cMediaNode vol="80000" showWhenStopped="0">
                <p:cTn id="2" fill="hold" display="0">
                  <p:stCondLst>
                    <p:cond delay="indefinite"/>
                  </p:stCondLst>
                  <p:endCondLst>
                    <p:cond evt="onStopAudio" delay="0">
                      <p:tgtEl>
                        <p:sldTgt/>
                      </p:tgtEl>
                    </p:cond>
                  </p:endCondLst>
                </p:cTn>
                <p:tgtEl>
                  <p:spTgt spid="2"/>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文本框 22"/>
          <p:cNvSpPr txBox="1"/>
          <p:nvPr/>
        </p:nvSpPr>
        <p:spPr>
          <a:xfrm>
            <a:off x="1304867" y="282635"/>
            <a:ext cx="6542642" cy="523220"/>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专利申请预审系统</a:t>
            </a:r>
            <a:r>
              <a:rPr lang="en-US" altLang="zh-CN" sz="2800" dirty="0">
                <a:latin typeface="微软雅黑" panose="020B0503020204020204" pitchFamily="34" charset="-122"/>
                <a:ea typeface="微软雅黑" panose="020B0503020204020204" pitchFamily="34" charset="-122"/>
              </a:rPr>
              <a:t>—</a:t>
            </a:r>
            <a:r>
              <a:rPr lang="zh-CN" altLang="en-US" sz="2800" dirty="0">
                <a:latin typeface="微软雅黑" panose="020B0503020204020204" pitchFamily="34" charset="-122"/>
                <a:ea typeface="微软雅黑" panose="020B0503020204020204" pitchFamily="34" charset="-122"/>
              </a:rPr>
              <a:t>通知书页</a:t>
            </a:r>
            <a:endParaRPr lang="zh-CN" altLang="en-US" sz="2800" dirty="0">
              <a:latin typeface="微软雅黑" panose="020B0503020204020204" pitchFamily="34" charset="-122"/>
              <a:ea typeface="微软雅黑" panose="020B0503020204020204" pitchFamily="34" charset="-122"/>
            </a:endParaRPr>
          </a:p>
        </p:txBody>
      </p:sp>
      <p:pic>
        <p:nvPicPr>
          <p:cNvPr id="2" name="音频 1">
            <a:hlinkClick r:id="" action="ppaction://media"/>
          </p:cNvPr>
          <p:cNvPicPr>
            <a:picLocks noChangeAspect="1"/>
          </p:cNvPicPr>
          <p:nvPr>
            <a:audioFile r:link="rId1"/>
            <p:extLst>
              <p:ext uri="{DAA4B4D4-6D71-4841-9C94-3DE7FCFB9230}">
                <p14:media xmlns:p14="http://schemas.microsoft.com/office/powerpoint/2010/main" r:embed="rId2"/>
              </p:ext>
            </p:extLst>
          </p:nvPr>
        </p:nvPicPr>
        <p:blipFill>
          <a:blip r:embed="rId3"/>
          <a:stretch>
            <a:fillRect/>
          </a:stretch>
        </p:blipFill>
        <p:spPr>
          <a:xfrm>
            <a:off x="11569700" y="6235700"/>
            <a:ext cx="406400" cy="406400"/>
          </a:xfrm>
          <a:prstGeom prst="rect">
            <a:avLst/>
          </a:prstGeom>
        </p:spPr>
      </p:pic>
      <p:sp>
        <p:nvSpPr>
          <p:cNvPr id="9" name="文本框 7"/>
          <p:cNvSpPr txBox="1"/>
          <p:nvPr/>
        </p:nvSpPr>
        <p:spPr>
          <a:xfrm>
            <a:off x="1304867" y="1003871"/>
            <a:ext cx="9507180" cy="458908"/>
          </a:xfrm>
          <a:prstGeom prst="rect">
            <a:avLst/>
          </a:prstGeom>
          <a:noFill/>
        </p:spPr>
        <p:txBody>
          <a:bodyPr wrap="square" rtlCol="0">
            <a:spAutoFit/>
          </a:bodyPr>
          <a:lstStyle/>
          <a:p>
            <a:pPr>
              <a:lnSpc>
                <a:spcPct val="150000"/>
              </a:lnSpc>
            </a:pPr>
            <a:r>
              <a:rPr lang="zh-CN" altLang="en-US" dirty="0">
                <a:latin typeface="微软雅黑" panose="020B0503020204020204" pitchFamily="34" charset="-122"/>
                <a:ea typeface="微软雅黑" panose="020B0503020204020204" pitchFamily="34" charset="-122"/>
              </a:rPr>
              <a:t>通知书：可搜索、查看、下载全部接收到的通知书。</a:t>
            </a:r>
            <a:endParaRPr lang="en-US" altLang="zh-CN" dirty="0">
              <a:latin typeface="微软雅黑" panose="020B0503020204020204" pitchFamily="34" charset="-122"/>
              <a:ea typeface="微软雅黑" panose="020B0503020204020204" pitchFamily="34" charset="-122"/>
            </a:endParaRPr>
          </a:p>
        </p:txBody>
      </p:sp>
      <p:pic>
        <p:nvPicPr>
          <p:cNvPr id="5" name="图片 4"/>
          <p:cNvPicPr>
            <a:picLocks noChangeAspect="1"/>
          </p:cNvPicPr>
          <p:nvPr/>
        </p:nvPicPr>
        <p:blipFill>
          <a:blip r:embed="rId4"/>
          <a:stretch>
            <a:fillRect/>
          </a:stretch>
        </p:blipFill>
        <p:spPr>
          <a:xfrm>
            <a:off x="1199362" y="1498357"/>
            <a:ext cx="9157171" cy="4737343"/>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audio isNarration="1">
              <p:cMediaNode vol="80000" showWhenStopped="0">
                <p:cTn id="2" fill="hold" display="0">
                  <p:stCondLst>
                    <p:cond delay="indefinite"/>
                  </p:stCondLst>
                  <p:endCondLst>
                    <p:cond evt="onStopAudio" delay="0">
                      <p:tgtEl>
                        <p:sldTgt/>
                      </p:tgtEl>
                    </p:cond>
                  </p:endCondLst>
                </p:cTn>
                <p:tgtEl>
                  <p:spTgt spid="2"/>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文本框 22"/>
          <p:cNvSpPr txBox="1"/>
          <p:nvPr/>
        </p:nvSpPr>
        <p:spPr>
          <a:xfrm>
            <a:off x="1195682" y="271749"/>
            <a:ext cx="6542642" cy="523220"/>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专利申请预审系统</a:t>
            </a:r>
            <a:r>
              <a:rPr lang="en-US" altLang="zh-CN" sz="2800" dirty="0">
                <a:latin typeface="微软雅黑" panose="020B0503020204020204" pitchFamily="34" charset="-122"/>
                <a:ea typeface="微软雅黑" panose="020B0503020204020204" pitchFamily="34" charset="-122"/>
              </a:rPr>
              <a:t>—</a:t>
            </a:r>
            <a:r>
              <a:rPr lang="zh-CN" altLang="en-US" sz="2800" dirty="0">
                <a:latin typeface="微软雅黑" panose="020B0503020204020204" pitchFamily="34" charset="-122"/>
                <a:ea typeface="微软雅黑" panose="020B0503020204020204" pitchFamily="34" charset="-122"/>
              </a:rPr>
              <a:t>已结案件</a:t>
            </a:r>
            <a:endParaRPr lang="zh-CN" altLang="en-US" sz="2800" dirty="0">
              <a:latin typeface="微软雅黑" panose="020B0503020204020204" pitchFamily="34" charset="-122"/>
              <a:ea typeface="微软雅黑" panose="020B0503020204020204" pitchFamily="34" charset="-122"/>
            </a:endParaRPr>
          </a:p>
        </p:txBody>
      </p:sp>
      <p:pic>
        <p:nvPicPr>
          <p:cNvPr id="2" name="音频 1">
            <a:hlinkClick r:id="" action="ppaction://media"/>
          </p:cNvPr>
          <p:cNvPicPr>
            <a:picLocks noChangeAspect="1"/>
          </p:cNvPicPr>
          <p:nvPr>
            <a:audioFile r:link="rId1"/>
            <p:extLst>
              <p:ext uri="{DAA4B4D4-6D71-4841-9C94-3DE7FCFB9230}">
                <p14:media xmlns:p14="http://schemas.microsoft.com/office/powerpoint/2010/main" r:embed="rId2"/>
              </p:ext>
            </p:extLst>
          </p:nvPr>
        </p:nvPicPr>
        <p:blipFill>
          <a:blip r:embed="rId3"/>
          <a:stretch>
            <a:fillRect/>
          </a:stretch>
        </p:blipFill>
        <p:spPr>
          <a:xfrm>
            <a:off x="11569700" y="6235700"/>
            <a:ext cx="406400" cy="406400"/>
          </a:xfrm>
          <a:prstGeom prst="rect">
            <a:avLst/>
          </a:prstGeom>
        </p:spPr>
      </p:pic>
      <p:sp>
        <p:nvSpPr>
          <p:cNvPr id="7" name="文本框 7"/>
          <p:cNvSpPr txBox="1"/>
          <p:nvPr/>
        </p:nvSpPr>
        <p:spPr>
          <a:xfrm>
            <a:off x="1304867" y="1003871"/>
            <a:ext cx="9507180" cy="507831"/>
          </a:xfrm>
          <a:prstGeom prst="rect">
            <a:avLst/>
          </a:prstGeom>
          <a:noFill/>
        </p:spPr>
        <p:txBody>
          <a:bodyPr wrap="square" rtlCol="0">
            <a:spAutoFit/>
          </a:bodyPr>
          <a:lstStyle/>
          <a:p>
            <a:pPr>
              <a:lnSpc>
                <a:spcPct val="150000"/>
              </a:lnSpc>
            </a:pPr>
            <a:r>
              <a:rPr lang="zh-CN" altLang="en-US" dirty="0">
                <a:latin typeface="微软雅黑" panose="020B0503020204020204" pitchFamily="34" charset="-122"/>
                <a:ea typeface="微软雅黑" panose="020B0503020204020204" pitchFamily="34" charset="-122"/>
              </a:rPr>
              <a:t>已结案件：可搜索、查看全部已经审结的案件信息。</a:t>
            </a:r>
            <a:endParaRPr lang="en-US" altLang="zh-CN" dirty="0">
              <a:latin typeface="微软雅黑" panose="020B0503020204020204" pitchFamily="34" charset="-122"/>
              <a:ea typeface="微软雅黑" panose="020B0503020204020204" pitchFamily="34" charset="-122"/>
            </a:endParaRPr>
          </a:p>
        </p:txBody>
      </p:sp>
      <p:pic>
        <p:nvPicPr>
          <p:cNvPr id="5" name="图片 4"/>
          <p:cNvPicPr>
            <a:picLocks noChangeAspect="1"/>
          </p:cNvPicPr>
          <p:nvPr/>
        </p:nvPicPr>
        <p:blipFill>
          <a:blip r:embed="rId4"/>
          <a:stretch>
            <a:fillRect/>
          </a:stretch>
        </p:blipFill>
        <p:spPr>
          <a:xfrm>
            <a:off x="1304867" y="1662914"/>
            <a:ext cx="9017463" cy="4191215"/>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audio isNarration="1">
              <p:cMediaNode vol="80000" showWhenStopped="0">
                <p:cTn id="2" fill="hold" display="0">
                  <p:stCondLst>
                    <p:cond delay="indefinite"/>
                  </p:stCondLst>
                  <p:endCondLst>
                    <p:cond evt="onStopAudio" delay="0">
                      <p:tgtEl>
                        <p:sldTgt/>
                      </p:tgtEl>
                    </p:cond>
                  </p:endCondLst>
                </p:cTn>
                <p:tgtEl>
                  <p:spTgt spid="2"/>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文本框 22"/>
          <p:cNvSpPr txBox="1"/>
          <p:nvPr/>
        </p:nvSpPr>
        <p:spPr>
          <a:xfrm>
            <a:off x="1180936" y="304406"/>
            <a:ext cx="6542642" cy="523220"/>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专利申请预审系统</a:t>
            </a:r>
            <a:r>
              <a:rPr lang="en-US" altLang="zh-CN" sz="2800" dirty="0">
                <a:latin typeface="微软雅黑" panose="020B0503020204020204" pitchFamily="34" charset="-122"/>
                <a:ea typeface="微软雅黑" panose="020B0503020204020204" pitchFamily="34" charset="-122"/>
              </a:rPr>
              <a:t>—</a:t>
            </a:r>
            <a:r>
              <a:rPr lang="zh-CN" altLang="en-US" sz="2800" dirty="0">
                <a:latin typeface="微软雅黑" panose="020B0503020204020204" pitchFamily="34" charset="-122"/>
                <a:ea typeface="微软雅黑" panose="020B0503020204020204" pitchFamily="34" charset="-122"/>
              </a:rPr>
              <a:t>委托管理</a:t>
            </a:r>
            <a:endParaRPr lang="zh-CN" altLang="en-US" sz="2800" dirty="0">
              <a:latin typeface="微软雅黑" panose="020B0503020204020204" pitchFamily="34" charset="-122"/>
              <a:ea typeface="微软雅黑" panose="020B0503020204020204" pitchFamily="34" charset="-122"/>
            </a:endParaRPr>
          </a:p>
        </p:txBody>
      </p:sp>
      <p:pic>
        <p:nvPicPr>
          <p:cNvPr id="2" name="音频 1">
            <a:hlinkClick r:id="" action="ppaction://media"/>
          </p:cNvPr>
          <p:cNvPicPr>
            <a:picLocks noChangeAspect="1"/>
          </p:cNvPicPr>
          <p:nvPr>
            <a:audioFile r:link="rId1"/>
            <p:extLst>
              <p:ext uri="{DAA4B4D4-6D71-4841-9C94-3DE7FCFB9230}">
                <p14:media xmlns:p14="http://schemas.microsoft.com/office/powerpoint/2010/main" r:embed="rId2"/>
              </p:ext>
            </p:extLst>
          </p:nvPr>
        </p:nvPicPr>
        <p:blipFill>
          <a:blip r:embed="rId3"/>
          <a:stretch>
            <a:fillRect/>
          </a:stretch>
        </p:blipFill>
        <p:spPr>
          <a:xfrm>
            <a:off x="11569700" y="6235700"/>
            <a:ext cx="406400" cy="406400"/>
          </a:xfrm>
          <a:prstGeom prst="rect">
            <a:avLst/>
          </a:prstGeom>
        </p:spPr>
      </p:pic>
      <p:graphicFrame>
        <p:nvGraphicFramePr>
          <p:cNvPr id="4" name="对象 3"/>
          <p:cNvGraphicFramePr/>
          <p:nvPr>
            <p:custDataLst>
              <p:tags r:id="rId4"/>
            </p:custDataLst>
          </p:nvPr>
        </p:nvGraphicFramePr>
        <p:xfrm>
          <a:off x="5730875" y="2290445"/>
          <a:ext cx="6369685" cy="3103880"/>
        </p:xfrm>
        <a:graphic>
          <a:graphicData uri="http://schemas.openxmlformats.org/presentationml/2006/ole">
            <mc:AlternateContent xmlns:mc="http://schemas.openxmlformats.org/markup-compatibility/2006">
              <mc:Choice xmlns:v="urn:schemas-microsoft-com:vml" Requires="v">
                <p:oleObj spid="_x0000_s5" name="" r:id="rId5" imgW="11124565" imgH="5133975" progId="Paint.Picture">
                  <p:embed/>
                </p:oleObj>
              </mc:Choice>
              <mc:Fallback>
                <p:oleObj name="" r:id="rId5" imgW="11124565" imgH="5133975" progId="Paint.Picture">
                  <p:embed/>
                  <p:pic>
                    <p:nvPicPr>
                      <p:cNvPr id="0" name="图片 4"/>
                      <p:cNvPicPr/>
                      <p:nvPr/>
                    </p:nvPicPr>
                    <p:blipFill>
                      <a:blip r:embed="rId6"/>
                      <a:stretch>
                        <a:fillRect/>
                      </a:stretch>
                    </p:blipFill>
                    <p:spPr>
                      <a:xfrm>
                        <a:off x="5730875" y="2290445"/>
                        <a:ext cx="6369685" cy="3103880"/>
                      </a:xfrm>
                      <a:prstGeom prst="rect">
                        <a:avLst/>
                      </a:prstGeom>
                    </p:spPr>
                  </p:pic>
                </p:oleObj>
              </mc:Fallback>
            </mc:AlternateContent>
          </a:graphicData>
        </a:graphic>
      </p:graphicFrame>
      <p:sp>
        <p:nvSpPr>
          <p:cNvPr id="7" name="文本框 7"/>
          <p:cNvSpPr txBox="1"/>
          <p:nvPr>
            <p:custDataLst>
              <p:tags r:id="rId7"/>
            </p:custDataLst>
          </p:nvPr>
        </p:nvSpPr>
        <p:spPr>
          <a:xfrm>
            <a:off x="1814195" y="1276985"/>
            <a:ext cx="8263890" cy="506730"/>
          </a:xfrm>
          <a:prstGeom prst="rect">
            <a:avLst/>
          </a:prstGeom>
          <a:noFill/>
        </p:spPr>
        <p:txBody>
          <a:bodyPr wrap="square" rtlCol="0">
            <a:spAutoFit/>
          </a:bodyPr>
          <a:p>
            <a:pPr>
              <a:lnSpc>
                <a:spcPct val="150000"/>
              </a:lnSpc>
            </a:pPr>
            <a:r>
              <a:rPr lang="zh-CN" altLang="zh-CN" dirty="0">
                <a:latin typeface="微软雅黑" panose="020B0503020204020204" pitchFamily="34" charset="-122"/>
                <a:ea typeface="微软雅黑" panose="020B0503020204020204" pitchFamily="34" charset="-122"/>
              </a:rPr>
              <a:t>申请人登录系统后，进入专利申请页面，在左侧导航栏找到委托管理，点击进入。</a:t>
            </a:r>
            <a:endParaRPr lang="zh-CN" altLang="zh-CN" dirty="0">
              <a:latin typeface="微软雅黑" panose="020B0503020204020204" pitchFamily="34" charset="-122"/>
              <a:ea typeface="微软雅黑" panose="020B0503020204020204" pitchFamily="34" charset="-122"/>
            </a:endParaRPr>
          </a:p>
        </p:txBody>
      </p:sp>
      <p:graphicFrame>
        <p:nvGraphicFramePr>
          <p:cNvPr id="8" name="对象 7"/>
          <p:cNvGraphicFramePr/>
          <p:nvPr>
            <p:custDataLst>
              <p:tags r:id="rId8"/>
            </p:custDataLst>
          </p:nvPr>
        </p:nvGraphicFramePr>
        <p:xfrm>
          <a:off x="165735" y="2233295"/>
          <a:ext cx="5230495" cy="3293110"/>
        </p:xfrm>
        <a:graphic>
          <a:graphicData uri="http://schemas.openxmlformats.org/presentationml/2006/ole">
            <mc:AlternateContent xmlns:mc="http://schemas.openxmlformats.org/markup-compatibility/2006">
              <mc:Choice xmlns:v="urn:schemas-microsoft-com:vml" Requires="v">
                <p:oleObj spid="_x0000_s9" name="" r:id="rId9" imgW="11686540" imgH="6619875" progId="Paint.Picture">
                  <p:embed/>
                </p:oleObj>
              </mc:Choice>
              <mc:Fallback>
                <p:oleObj name="" r:id="rId9" imgW="11686540" imgH="6619875" progId="Paint.Picture">
                  <p:embed/>
                  <p:pic>
                    <p:nvPicPr>
                      <p:cNvPr id="0" name="图片 8"/>
                      <p:cNvPicPr/>
                      <p:nvPr/>
                    </p:nvPicPr>
                    <p:blipFill>
                      <a:blip r:embed="rId10"/>
                      <a:stretch>
                        <a:fillRect/>
                      </a:stretch>
                    </p:blipFill>
                    <p:spPr>
                      <a:xfrm>
                        <a:off x="165735" y="2233295"/>
                        <a:ext cx="5230495" cy="3293110"/>
                      </a:xfrm>
                      <a:prstGeom prst="rect">
                        <a:avLst/>
                      </a:prstGeom>
                    </p:spPr>
                  </p:pic>
                </p:oleObj>
              </mc:Fallback>
            </mc:AlternateContent>
          </a:graphicData>
        </a:graphic>
      </p:graphicFrame>
      <p:sp>
        <p:nvSpPr>
          <p:cNvPr id="10" name="右箭头 9"/>
          <p:cNvSpPr/>
          <p:nvPr/>
        </p:nvSpPr>
        <p:spPr>
          <a:xfrm>
            <a:off x="5438775" y="3654425"/>
            <a:ext cx="249555" cy="45148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audio isNarration="1">
              <p:cMediaNode vol="80000" showWhenStopped="0">
                <p:cTn id="2" fill="hold" display="0">
                  <p:stCondLst>
                    <p:cond delay="indefinite"/>
                  </p:stCondLst>
                  <p:endCondLst>
                    <p:cond evt="onStopAudio" delay="0">
                      <p:tgtEl>
                        <p:sldTgt/>
                      </p:tgtEl>
                    </p:cond>
                  </p:endCondLst>
                </p:cTn>
                <p:tgtEl>
                  <p:spTgt spid="2"/>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stretch>
            <a:fillRect/>
          </a:stretch>
        </p:blipFill>
        <p:spPr>
          <a:xfrm>
            <a:off x="598913" y="2199754"/>
            <a:ext cx="7594990" cy="2997354"/>
          </a:xfrm>
          <a:prstGeom prst="rect">
            <a:avLst/>
          </a:prstGeom>
        </p:spPr>
      </p:pic>
      <p:sp>
        <p:nvSpPr>
          <p:cNvPr id="52" name="文本框 22"/>
          <p:cNvSpPr txBox="1"/>
          <p:nvPr/>
        </p:nvSpPr>
        <p:spPr>
          <a:xfrm>
            <a:off x="1217454" y="288272"/>
            <a:ext cx="6542642" cy="523220"/>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专利申请预审系统</a:t>
            </a:r>
            <a:r>
              <a:rPr lang="en-US" altLang="zh-CN" sz="2800" dirty="0">
                <a:latin typeface="微软雅黑" panose="020B0503020204020204" pitchFamily="34" charset="-122"/>
                <a:ea typeface="微软雅黑" panose="020B0503020204020204" pitchFamily="34" charset="-122"/>
              </a:rPr>
              <a:t>—</a:t>
            </a:r>
            <a:r>
              <a:rPr lang="zh-CN" altLang="en-US" sz="2800" dirty="0">
                <a:latin typeface="微软雅黑" panose="020B0503020204020204" pitchFamily="34" charset="-122"/>
                <a:ea typeface="微软雅黑" panose="020B0503020204020204" pitchFamily="34" charset="-122"/>
              </a:rPr>
              <a:t>委托管理</a:t>
            </a:r>
            <a:r>
              <a:rPr lang="en-US" altLang="zh-CN" sz="2800" dirty="0">
                <a:latin typeface="微软雅黑" panose="020B0503020204020204" pitchFamily="34" charset="-122"/>
                <a:ea typeface="微软雅黑" panose="020B0503020204020204" pitchFamily="34" charset="-122"/>
              </a:rPr>
              <a:t>—</a:t>
            </a:r>
            <a:r>
              <a:rPr lang="zh-CN" altLang="en-US" sz="2800" dirty="0">
                <a:latin typeface="微软雅黑" panose="020B0503020204020204" pitchFamily="34" charset="-122"/>
                <a:ea typeface="微软雅黑" panose="020B0503020204020204" pitchFamily="34" charset="-122"/>
              </a:rPr>
              <a:t>搜索</a:t>
            </a:r>
            <a:endParaRPr lang="zh-CN" altLang="en-US" sz="2800" dirty="0">
              <a:latin typeface="微软雅黑" panose="020B0503020204020204" pitchFamily="34" charset="-122"/>
              <a:ea typeface="微软雅黑" panose="020B0503020204020204" pitchFamily="34" charset="-122"/>
            </a:endParaRPr>
          </a:p>
        </p:txBody>
      </p:sp>
      <p:pic>
        <p:nvPicPr>
          <p:cNvPr id="2" name="音频 1">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11569700" y="6235700"/>
            <a:ext cx="406400" cy="406400"/>
          </a:xfrm>
          <a:prstGeom prst="rect">
            <a:avLst/>
          </a:prstGeom>
        </p:spPr>
      </p:pic>
      <p:pic>
        <p:nvPicPr>
          <p:cNvPr id="17411"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42539" y="2373766"/>
            <a:ext cx="3633561" cy="2649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9" name="直接箭头连接符 8"/>
          <p:cNvCxnSpPr/>
          <p:nvPr/>
        </p:nvCxnSpPr>
        <p:spPr>
          <a:xfrm flipV="1">
            <a:off x="4065104" y="3580559"/>
            <a:ext cx="5187753" cy="583937"/>
          </a:xfrm>
          <a:prstGeom prst="straightConnector1">
            <a:avLst/>
          </a:prstGeom>
          <a:ln w="38100">
            <a:solidFill>
              <a:srgbClr val="9BD744"/>
            </a:solidFill>
            <a:tailEnd type="triangle"/>
          </a:ln>
        </p:spPr>
        <p:style>
          <a:lnRef idx="1">
            <a:schemeClr val="accent1"/>
          </a:lnRef>
          <a:fillRef idx="0">
            <a:schemeClr val="accent1"/>
          </a:fillRef>
          <a:effectRef idx="0">
            <a:schemeClr val="accent1"/>
          </a:effectRef>
          <a:fontRef idx="minor">
            <a:schemeClr val="tx1"/>
          </a:fontRef>
        </p:style>
      </p:cxnSp>
      <p:sp>
        <p:nvSpPr>
          <p:cNvPr id="6" name="文本框 7"/>
          <p:cNvSpPr txBox="1"/>
          <p:nvPr>
            <p:custDataLst>
              <p:tags r:id="rId6"/>
            </p:custDataLst>
          </p:nvPr>
        </p:nvSpPr>
        <p:spPr>
          <a:xfrm>
            <a:off x="4376057" y="1145977"/>
            <a:ext cx="6054990" cy="923330"/>
          </a:xfrm>
          <a:prstGeom prst="rect">
            <a:avLst/>
          </a:prstGeom>
          <a:noFill/>
        </p:spPr>
        <p:txBody>
          <a:bodyPr wrap="square" rtlCol="0">
            <a:spAutoFit/>
          </a:bodyPr>
          <a:lstStyle/>
          <a:p>
            <a:pPr>
              <a:lnSpc>
                <a:spcPct val="150000"/>
              </a:lnSpc>
            </a:pPr>
            <a:r>
              <a:rPr lang="zh-CN" altLang="en-US" dirty="0">
                <a:latin typeface="微软雅黑" panose="020B0503020204020204" pitchFamily="34" charset="-122"/>
                <a:ea typeface="微软雅黑" panose="020B0503020204020204" pitchFamily="34" charset="-122"/>
              </a:rPr>
              <a:t>搜索代理机构：列表中展示的是在保护中心注册过的代理机构，可通过关键词来搜索。</a:t>
            </a:r>
            <a:endParaRPr lang="en-US" altLang="zh-CN" dirty="0">
              <a:latin typeface="微软雅黑" panose="020B0503020204020204" pitchFamily="34" charset="-122"/>
              <a:ea typeface="微软雅黑" panose="020B0503020204020204" pitchFamily="34" charset="-122"/>
            </a:endParaRPr>
          </a:p>
        </p:txBody>
      </p:sp>
      <p:grpSp>
        <p:nvGrpSpPr>
          <p:cNvPr id="36" name="组合 34"/>
          <p:cNvGrpSpPr/>
          <p:nvPr/>
        </p:nvGrpSpPr>
        <p:grpSpPr>
          <a:xfrm>
            <a:off x="1043847" y="985734"/>
            <a:ext cx="2803612" cy="1243816"/>
            <a:chOff x="6137721" y="568403"/>
            <a:chExt cx="2435756" cy="1079946"/>
          </a:xfrm>
        </p:grpSpPr>
        <p:sp>
          <p:nvSpPr>
            <p:cNvPr id="37" name="矩形 36"/>
            <p:cNvSpPr/>
            <p:nvPr>
              <p:custDataLst>
                <p:tags r:id="rId7"/>
              </p:custDataLst>
            </p:nvPr>
          </p:nvSpPr>
          <p:spPr>
            <a:xfrm>
              <a:off x="6137721" y="568403"/>
              <a:ext cx="2435756" cy="1079946"/>
            </a:xfrm>
            <a:prstGeom prst="rect">
              <a:avLst/>
            </a:prstGeom>
            <a:solidFill>
              <a:srgbClr val="9BD7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p>
          </p:txBody>
        </p:sp>
        <p:grpSp>
          <p:nvGrpSpPr>
            <p:cNvPr id="38" name="组合 36"/>
            <p:cNvGrpSpPr/>
            <p:nvPr/>
          </p:nvGrpSpPr>
          <p:grpSpPr>
            <a:xfrm>
              <a:off x="6232166" y="788641"/>
              <a:ext cx="2162597" cy="693053"/>
              <a:chOff x="6280655" y="877530"/>
              <a:chExt cx="2162597" cy="693053"/>
            </a:xfrm>
          </p:grpSpPr>
          <p:sp>
            <p:nvSpPr>
              <p:cNvPr id="39" name="TextBox 38"/>
              <p:cNvSpPr txBox="1"/>
              <p:nvPr>
                <p:custDataLst>
                  <p:tags r:id="rId8"/>
                </p:custDataLst>
              </p:nvPr>
            </p:nvSpPr>
            <p:spPr>
              <a:xfrm>
                <a:off x="6868626" y="877530"/>
                <a:ext cx="874880" cy="365156"/>
              </a:xfrm>
              <a:prstGeom prst="rect">
                <a:avLst/>
              </a:prstGeom>
              <a:noFill/>
            </p:spPr>
            <p:txBody>
              <a:bodyPr wrap="none" rtlCol="0">
                <a:spAutoFit/>
              </a:bodyPr>
              <a:lstStyle/>
              <a:p>
                <a:r>
                  <a:rPr lang="zh-CN" altLang="en-US" sz="2135" dirty="0">
                    <a:solidFill>
                      <a:schemeClr val="bg1"/>
                    </a:solidFill>
                    <a:latin typeface="微软雅黑" panose="020B0503020204020204" pitchFamily="34" charset="-122"/>
                    <a:ea typeface="微软雅黑" panose="020B0503020204020204" pitchFamily="34" charset="-122"/>
                  </a:rPr>
                  <a:t>第一步</a:t>
                </a:r>
                <a:endParaRPr lang="zh-CN" altLang="en-US" sz="2135" dirty="0">
                  <a:solidFill>
                    <a:schemeClr val="bg1"/>
                  </a:solidFill>
                  <a:latin typeface="微软雅黑" panose="020B0503020204020204" pitchFamily="34" charset="-122"/>
                  <a:ea typeface="微软雅黑" panose="020B0503020204020204" pitchFamily="34" charset="-122"/>
                </a:endParaRPr>
              </a:p>
            </p:txBody>
          </p:sp>
          <p:sp>
            <p:nvSpPr>
              <p:cNvPr id="40" name="Rectangle 13" descr="FD1DDF730CE4456e89755B07FE1653D0# #Rectangle 13"/>
              <p:cNvSpPr>
                <a:spLocks noChangeArrowheads="1"/>
              </p:cNvSpPr>
              <p:nvPr>
                <p:custDataLst>
                  <p:tags r:id="rId9"/>
                </p:custDataLst>
              </p:nvPr>
            </p:nvSpPr>
            <p:spPr bwMode="auto">
              <a:xfrm>
                <a:off x="6280655" y="1276633"/>
                <a:ext cx="2162597" cy="29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None/>
                  <a:defRPr/>
                </a:pPr>
                <a:r>
                  <a:rPr lang="zh-CN" altLang="en-US" sz="1600" dirty="0">
                    <a:solidFill>
                      <a:schemeClr val="bg1"/>
                    </a:solidFill>
                    <a:latin typeface="微软雅黑" panose="020B0503020204020204" pitchFamily="34" charset="-122"/>
                    <a:ea typeface="微软雅黑" panose="020B0503020204020204" pitchFamily="34" charset="-122"/>
                  </a:rPr>
                  <a:t>搜索代理机构。</a:t>
                </a:r>
                <a:endParaRPr lang="en-US" altLang="zh-CN" sz="1600" dirty="0">
                  <a:solidFill>
                    <a:schemeClr val="bg1"/>
                  </a:solidFill>
                  <a:latin typeface="微软雅黑" panose="020B0503020204020204" pitchFamily="34" charset="-122"/>
                  <a:ea typeface="微软雅黑" panose="020B0503020204020204" pitchFamily="34" charset="-122"/>
                </a:endParaRPr>
              </a:p>
            </p:txBody>
          </p:sp>
        </p:gr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300" fill="hold"/>
                                        <p:tgtEl>
                                          <p:spTgt spid="36"/>
                                        </p:tgtEl>
                                        <p:attrNameLst>
                                          <p:attrName>ppt_x</p:attrName>
                                        </p:attrNameLst>
                                      </p:cBhvr>
                                      <p:tavLst>
                                        <p:tav tm="0">
                                          <p:val>
                                            <p:strVal val="#ppt_x"/>
                                          </p:val>
                                        </p:tav>
                                        <p:tav tm="100000">
                                          <p:val>
                                            <p:strVal val="#ppt_x"/>
                                          </p:val>
                                        </p:tav>
                                      </p:tavLst>
                                    </p:anim>
                                    <p:anim calcmode="lin" valueType="num">
                                      <p:cBhvr additive="base">
                                        <p:cTn id="8" dur="300" fill="hold"/>
                                        <p:tgtEl>
                                          <p:spTgt spid="3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9" fill="hold" display="0">
                  <p:stCondLst>
                    <p:cond delay="indefinite"/>
                  </p:stCondLst>
                  <p:endCondLst>
                    <p:cond evt="onStopAudio" delay="0">
                      <p:tgtEl>
                        <p:sldTgt/>
                      </p:tgtEl>
                    </p:cond>
                  </p:endCondLst>
                </p:cTn>
                <p:tgtEl>
                  <p:spTgt spid="2"/>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文本框 22"/>
          <p:cNvSpPr txBox="1"/>
          <p:nvPr/>
        </p:nvSpPr>
        <p:spPr>
          <a:xfrm>
            <a:off x="1180936" y="304406"/>
            <a:ext cx="6542642" cy="523220"/>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专利申请预审系统</a:t>
            </a:r>
            <a:r>
              <a:rPr lang="en-US" altLang="zh-CN" sz="2800" dirty="0">
                <a:latin typeface="微软雅黑" panose="020B0503020204020204" pitchFamily="34" charset="-122"/>
                <a:ea typeface="微软雅黑" panose="020B0503020204020204" pitchFamily="34" charset="-122"/>
              </a:rPr>
              <a:t>—</a:t>
            </a:r>
            <a:r>
              <a:rPr lang="zh-CN" altLang="en-US" sz="2800" dirty="0">
                <a:latin typeface="微软雅黑" panose="020B0503020204020204" pitchFamily="34" charset="-122"/>
                <a:ea typeface="微软雅黑" panose="020B0503020204020204" pitchFamily="34" charset="-122"/>
              </a:rPr>
              <a:t>委托管理</a:t>
            </a:r>
            <a:endParaRPr lang="zh-CN" altLang="en-US" sz="2800" dirty="0">
              <a:latin typeface="微软雅黑" panose="020B0503020204020204" pitchFamily="34" charset="-122"/>
              <a:ea typeface="微软雅黑" panose="020B0503020204020204" pitchFamily="34" charset="-122"/>
            </a:endParaRPr>
          </a:p>
        </p:txBody>
      </p:sp>
      <p:pic>
        <p:nvPicPr>
          <p:cNvPr id="2" name="音频 1">
            <a:hlinkClick r:id="" action="ppaction://media"/>
          </p:cNvPr>
          <p:cNvPicPr>
            <a:picLocks noChangeAspect="1"/>
          </p:cNvPicPr>
          <p:nvPr>
            <a:audioFile r:link="rId1"/>
            <p:extLst>
              <p:ext uri="{DAA4B4D4-6D71-4841-9C94-3DE7FCFB9230}">
                <p14:media xmlns:p14="http://schemas.microsoft.com/office/powerpoint/2010/main" r:embed="rId2"/>
              </p:ext>
            </p:extLst>
          </p:nvPr>
        </p:nvPicPr>
        <p:blipFill>
          <a:blip r:embed="rId3"/>
          <a:stretch>
            <a:fillRect/>
          </a:stretch>
        </p:blipFill>
        <p:spPr>
          <a:xfrm>
            <a:off x="11569700" y="6235700"/>
            <a:ext cx="406400" cy="406400"/>
          </a:xfrm>
          <a:prstGeom prst="rect">
            <a:avLst/>
          </a:prstGeom>
        </p:spPr>
      </p:pic>
      <p:grpSp>
        <p:nvGrpSpPr>
          <p:cNvPr id="41" name="组合 39"/>
          <p:cNvGrpSpPr>
            <a:grpSpLocks noChangeAspect="1"/>
          </p:cNvGrpSpPr>
          <p:nvPr/>
        </p:nvGrpSpPr>
        <p:grpSpPr>
          <a:xfrm rot="5400000">
            <a:off x="1981980" y="3413211"/>
            <a:ext cx="373956" cy="248621"/>
            <a:chOff x="2881121" y="2516898"/>
            <a:chExt cx="376100" cy="250202"/>
          </a:xfrm>
          <a:solidFill>
            <a:srgbClr val="595959"/>
          </a:solidFill>
        </p:grpSpPr>
        <p:sp>
          <p:nvSpPr>
            <p:cNvPr id="42" name="矩形 14"/>
            <p:cNvSpPr/>
            <p:nvPr/>
          </p:nvSpPr>
          <p:spPr>
            <a:xfrm rot="13500000" flipH="1">
              <a:off x="3024316" y="2525546"/>
              <a:ext cx="232905" cy="232905"/>
            </a:xfrm>
            <a:custGeom>
              <a:avLst/>
              <a:gdLst/>
              <a:ahLst/>
              <a:cxnLst/>
              <a:rect l="l" t="t" r="r" b="b"/>
              <a:pathLst>
                <a:path w="535418" h="535418">
                  <a:moveTo>
                    <a:pt x="144016" y="535418"/>
                  </a:moveTo>
                  <a:lnTo>
                    <a:pt x="0" y="391402"/>
                  </a:lnTo>
                  <a:lnTo>
                    <a:pt x="391402" y="391402"/>
                  </a:lnTo>
                  <a:lnTo>
                    <a:pt x="391402" y="0"/>
                  </a:lnTo>
                  <a:lnTo>
                    <a:pt x="535418" y="144016"/>
                  </a:lnTo>
                  <a:lnTo>
                    <a:pt x="535418" y="391402"/>
                  </a:lnTo>
                  <a:lnTo>
                    <a:pt x="535418" y="535418"/>
                  </a:lnTo>
                  <a:lnTo>
                    <a:pt x="391402" y="53541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3" name="矩形 14"/>
            <p:cNvSpPr/>
            <p:nvPr/>
          </p:nvSpPr>
          <p:spPr>
            <a:xfrm rot="13500000" flipH="1">
              <a:off x="2881122" y="2516897"/>
              <a:ext cx="250202" cy="250203"/>
            </a:xfrm>
            <a:custGeom>
              <a:avLst/>
              <a:gdLst/>
              <a:ahLst/>
              <a:cxnLst/>
              <a:rect l="l" t="t" r="r" b="b"/>
              <a:pathLst>
                <a:path w="575182" h="575183">
                  <a:moveTo>
                    <a:pt x="183779" y="575183"/>
                  </a:moveTo>
                  <a:lnTo>
                    <a:pt x="0" y="391403"/>
                  </a:lnTo>
                  <a:lnTo>
                    <a:pt x="391402" y="391403"/>
                  </a:lnTo>
                  <a:lnTo>
                    <a:pt x="391402" y="0"/>
                  </a:lnTo>
                  <a:lnTo>
                    <a:pt x="575182" y="183780"/>
                  </a:lnTo>
                  <a:lnTo>
                    <a:pt x="575182" y="391403"/>
                  </a:lnTo>
                  <a:lnTo>
                    <a:pt x="575182" y="575183"/>
                  </a:lnTo>
                  <a:lnTo>
                    <a:pt x="391402" y="575183"/>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44" name="组合 42"/>
          <p:cNvGrpSpPr/>
          <p:nvPr/>
        </p:nvGrpSpPr>
        <p:grpSpPr>
          <a:xfrm>
            <a:off x="1043845" y="1784946"/>
            <a:ext cx="2803611" cy="1243816"/>
            <a:chOff x="6137721" y="2051523"/>
            <a:chExt cx="2435756" cy="1079946"/>
          </a:xfrm>
        </p:grpSpPr>
        <p:sp>
          <p:nvSpPr>
            <p:cNvPr id="45" name="矩形 44"/>
            <p:cNvSpPr/>
            <p:nvPr/>
          </p:nvSpPr>
          <p:spPr>
            <a:xfrm>
              <a:off x="6137721" y="2051523"/>
              <a:ext cx="2435756" cy="1079946"/>
            </a:xfrm>
            <a:prstGeom prst="rect">
              <a:avLst/>
            </a:prstGeom>
            <a:solidFill>
              <a:srgbClr val="049A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46" name="组合 44"/>
            <p:cNvGrpSpPr/>
            <p:nvPr/>
          </p:nvGrpSpPr>
          <p:grpSpPr>
            <a:xfrm>
              <a:off x="6288196" y="2281296"/>
              <a:ext cx="2106569" cy="683518"/>
              <a:chOff x="6336685" y="887065"/>
              <a:chExt cx="2106569" cy="683518"/>
            </a:xfrm>
          </p:grpSpPr>
          <p:sp>
            <p:nvSpPr>
              <p:cNvPr id="47" name="TextBox 46"/>
              <p:cNvSpPr txBox="1"/>
              <p:nvPr/>
            </p:nvSpPr>
            <p:spPr>
              <a:xfrm>
                <a:off x="6834219" y="887065"/>
                <a:ext cx="962619" cy="400842"/>
              </a:xfrm>
              <a:prstGeom prst="rect">
                <a:avLst/>
              </a:prstGeom>
              <a:noFill/>
            </p:spPr>
            <p:txBody>
              <a:bodyPr wrap="none" rtlCol="0">
                <a:spAutoFit/>
              </a:bodyPr>
              <a:lstStyle>
                <a:defPPr>
                  <a:defRPr lang="zh-CN"/>
                </a:defPPr>
                <a:lvl1pPr>
                  <a:defRPr sz="2900">
                    <a:solidFill>
                      <a:schemeClr val="bg1"/>
                    </a:solidFill>
                    <a:latin typeface="微软雅黑" panose="020B0503020204020204" pitchFamily="34" charset="-122"/>
                    <a:ea typeface="微软雅黑" panose="020B0503020204020204" pitchFamily="34" charset="-122"/>
                  </a:defRPr>
                </a:lvl1pPr>
              </a:lstStyle>
              <a:p>
                <a:r>
                  <a:rPr lang="zh-CN" altLang="en-US" sz="2400" dirty="0"/>
                  <a:t>第二步</a:t>
                </a:r>
                <a:endParaRPr lang="zh-CN" altLang="en-US" sz="2400" dirty="0"/>
              </a:p>
            </p:txBody>
          </p:sp>
          <p:sp>
            <p:nvSpPr>
              <p:cNvPr id="49" name="Rectangle 13" descr="FD1DDF730CE4456e89755B07FE1653D0# #Rectangle 13"/>
              <p:cNvSpPr>
                <a:spLocks noChangeArrowheads="1"/>
              </p:cNvSpPr>
              <p:nvPr/>
            </p:nvSpPr>
            <p:spPr bwMode="auto">
              <a:xfrm>
                <a:off x="6336685" y="1276633"/>
                <a:ext cx="2106569" cy="29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None/>
                  <a:defRPr/>
                </a:pPr>
                <a:r>
                  <a:rPr lang="zh-CN" altLang="en-US" sz="1600" dirty="0">
                    <a:solidFill>
                      <a:schemeClr val="bg1"/>
                    </a:solidFill>
                    <a:latin typeface="微软雅黑" panose="020B0503020204020204" pitchFamily="34" charset="-122"/>
                    <a:ea typeface="微软雅黑" panose="020B0503020204020204" pitchFamily="34" charset="-122"/>
                  </a:rPr>
                  <a:t>收藏、建立委托关系。</a:t>
                </a:r>
                <a:endParaRPr lang="en-US" altLang="zh-CN" sz="1600" dirty="0">
                  <a:solidFill>
                    <a:schemeClr val="bg1"/>
                  </a:solidFill>
                  <a:latin typeface="微软雅黑" panose="020B0503020204020204" pitchFamily="34" charset="-122"/>
                  <a:ea typeface="微软雅黑" panose="020B0503020204020204" pitchFamily="34" charset="-122"/>
                </a:endParaRPr>
              </a:p>
            </p:txBody>
          </p:sp>
        </p:grpSp>
      </p:grpSp>
      <p:grpSp>
        <p:nvGrpSpPr>
          <p:cNvPr id="51" name="组合 76"/>
          <p:cNvGrpSpPr/>
          <p:nvPr/>
        </p:nvGrpSpPr>
        <p:grpSpPr>
          <a:xfrm>
            <a:off x="1043844" y="4957174"/>
            <a:ext cx="2803612" cy="1243816"/>
            <a:chOff x="6137721" y="3534643"/>
            <a:chExt cx="2435756" cy="1079946"/>
          </a:xfrm>
        </p:grpSpPr>
        <p:sp>
          <p:nvSpPr>
            <p:cNvPr id="53" name="矩形 52"/>
            <p:cNvSpPr/>
            <p:nvPr/>
          </p:nvSpPr>
          <p:spPr>
            <a:xfrm>
              <a:off x="6137721" y="3534643"/>
              <a:ext cx="2435756" cy="1079946"/>
            </a:xfrm>
            <a:prstGeom prst="rect">
              <a:avLst/>
            </a:prstGeom>
            <a:solidFill>
              <a:srgbClr val="0130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5" name="TextBox 54"/>
            <p:cNvSpPr txBox="1"/>
            <p:nvPr/>
          </p:nvSpPr>
          <p:spPr>
            <a:xfrm>
              <a:off x="6480319" y="3882576"/>
              <a:ext cx="1764799" cy="400842"/>
            </a:xfrm>
            <a:prstGeom prst="rect">
              <a:avLst/>
            </a:prstGeom>
            <a:noFill/>
          </p:spPr>
          <p:txBody>
            <a:bodyPr wrap="none" rtlCol="0">
              <a:spAutoFit/>
            </a:bodyPr>
            <a:lstStyle>
              <a:defPPr>
                <a:defRPr lang="zh-CN"/>
              </a:defPPr>
              <a:lvl1pPr>
                <a:defRPr sz="2900">
                  <a:solidFill>
                    <a:schemeClr val="bg1"/>
                  </a:solidFill>
                  <a:latin typeface="微软雅黑" panose="020B0503020204020204" pitchFamily="34" charset="-122"/>
                  <a:ea typeface="微软雅黑" panose="020B0503020204020204" pitchFamily="34" charset="-122"/>
                </a:defRPr>
              </a:lvl1pPr>
            </a:lstStyle>
            <a:p>
              <a:pPr algn="ctr"/>
              <a:r>
                <a:rPr lang="zh-CN" altLang="en-US" sz="2400" dirty="0"/>
                <a:t>取消委托关系</a:t>
              </a:r>
              <a:endParaRPr lang="zh-CN" altLang="en-US" sz="2400" dirty="0"/>
            </a:p>
          </p:txBody>
        </p:sp>
      </p:grpSp>
      <p:sp>
        <p:nvSpPr>
          <p:cNvPr id="57" name="文本框 7"/>
          <p:cNvSpPr txBox="1"/>
          <p:nvPr/>
        </p:nvSpPr>
        <p:spPr>
          <a:xfrm>
            <a:off x="4193812" y="1529583"/>
            <a:ext cx="7041243" cy="1754326"/>
          </a:xfrm>
          <a:prstGeom prst="rect">
            <a:avLst/>
          </a:prstGeom>
          <a:noFill/>
        </p:spPr>
        <p:txBody>
          <a:bodyPr wrap="square" rtlCol="0">
            <a:spAutoFit/>
          </a:bodyPr>
          <a:lstStyle/>
          <a:p>
            <a:pPr>
              <a:lnSpc>
                <a:spcPct val="150000"/>
              </a:lnSpc>
            </a:pPr>
            <a:r>
              <a:rPr lang="zh-CN" altLang="en-US" dirty="0">
                <a:latin typeface="微软雅黑" panose="020B0503020204020204" pitchFamily="34" charset="-122"/>
                <a:ea typeface="微软雅黑" panose="020B0503020204020204" pitchFamily="34" charset="-122"/>
              </a:rPr>
              <a:t>收藏：搜索结果中选中代理机构，点击收藏。</a:t>
            </a:r>
            <a:endParaRPr lang="en-US" altLang="zh-CN" dirty="0">
              <a:latin typeface="微软雅黑" panose="020B0503020204020204" pitchFamily="34" charset="-122"/>
              <a:ea typeface="微软雅黑" panose="020B0503020204020204" pitchFamily="34" charset="-122"/>
            </a:endParaRPr>
          </a:p>
          <a:p>
            <a:pPr>
              <a:lnSpc>
                <a:spcPct val="150000"/>
              </a:lnSpc>
            </a:pPr>
            <a:r>
              <a:rPr lang="zh-CN" altLang="en-US" dirty="0">
                <a:latin typeface="微软雅黑" panose="020B0503020204020204" pitchFamily="34" charset="-122"/>
                <a:ea typeface="微软雅黑" panose="020B0503020204020204" pitchFamily="34" charset="-122"/>
              </a:rPr>
              <a:t>委托：列表中点击委托，可建立委托关系。代理机构可为申请主体提交、答复案件。</a:t>
            </a:r>
            <a:endParaRPr lang="en-US" altLang="zh-CN" dirty="0">
              <a:latin typeface="微软雅黑" panose="020B0503020204020204" pitchFamily="34" charset="-122"/>
              <a:ea typeface="微软雅黑" panose="020B0503020204020204" pitchFamily="34" charset="-122"/>
            </a:endParaRPr>
          </a:p>
          <a:p>
            <a:pPr>
              <a:lnSpc>
                <a:spcPct val="150000"/>
              </a:lnSpc>
            </a:pPr>
            <a:r>
              <a:rPr lang="zh-CN" altLang="en-US" dirty="0">
                <a:latin typeface="微软雅黑" panose="020B0503020204020204" pitchFamily="34" charset="-122"/>
                <a:ea typeface="微软雅黑" panose="020B0503020204020204" pitchFamily="34" charset="-122"/>
              </a:rPr>
              <a:t>取消收藏：列表中点击取消收藏，代理机构将从列表中被删除。</a:t>
            </a:r>
            <a:endParaRPr lang="en-US" altLang="zh-CN" dirty="0">
              <a:latin typeface="微软雅黑" panose="020B0503020204020204" pitchFamily="34" charset="-122"/>
              <a:ea typeface="微软雅黑" panose="020B0503020204020204" pitchFamily="34" charset="-122"/>
            </a:endParaRPr>
          </a:p>
        </p:txBody>
      </p:sp>
      <p:sp>
        <p:nvSpPr>
          <p:cNvPr id="58" name="文本框 7"/>
          <p:cNvSpPr txBox="1"/>
          <p:nvPr/>
        </p:nvSpPr>
        <p:spPr>
          <a:xfrm>
            <a:off x="4452257" y="4975899"/>
            <a:ext cx="6054990" cy="1338828"/>
          </a:xfrm>
          <a:prstGeom prst="rect">
            <a:avLst/>
          </a:prstGeom>
          <a:noFill/>
        </p:spPr>
        <p:txBody>
          <a:bodyPr wrap="square" rtlCol="0">
            <a:spAutoFit/>
          </a:bodyPr>
          <a:lstStyle/>
          <a:p>
            <a:pPr>
              <a:lnSpc>
                <a:spcPct val="150000"/>
              </a:lnSpc>
            </a:pPr>
            <a:r>
              <a:rPr lang="zh-CN" altLang="en-US" dirty="0">
                <a:latin typeface="微软雅黑" panose="020B0503020204020204" pitchFamily="34" charset="-122"/>
                <a:ea typeface="微软雅黑" panose="020B0503020204020204" pitchFamily="34" charset="-122"/>
              </a:rPr>
              <a:t>取消委托：列表中点击取消委托，代理机构将中止与申请主体的委托关系。委托关系取消后，代理机构将不能在为该申请主体提交新案申请。</a:t>
            </a:r>
            <a:endParaRPr lang="en-US" altLang="zh-CN"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300" fill="hold"/>
                                        <p:tgtEl>
                                          <p:spTgt spid="44"/>
                                        </p:tgtEl>
                                        <p:attrNameLst>
                                          <p:attrName>ppt_x</p:attrName>
                                        </p:attrNameLst>
                                      </p:cBhvr>
                                      <p:tavLst>
                                        <p:tav tm="0">
                                          <p:val>
                                            <p:strVal val="#ppt_x"/>
                                          </p:val>
                                        </p:tav>
                                        <p:tav tm="100000">
                                          <p:val>
                                            <p:strVal val="#ppt_x"/>
                                          </p:val>
                                        </p:tav>
                                      </p:tavLst>
                                    </p:anim>
                                    <p:anim calcmode="lin" valueType="num">
                                      <p:cBhvr additive="base">
                                        <p:cTn id="8" dur="300" fill="hold"/>
                                        <p:tgtEl>
                                          <p:spTgt spid="4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2" presetClass="entr" presetSubtype="1" fill="hold" nodeType="afterEffect">
                                  <p:stCondLst>
                                    <p:cond delay="0"/>
                                  </p:stCondLst>
                                  <p:childTnLst>
                                    <p:set>
                                      <p:cBhvr>
                                        <p:cTn id="11" dur="1" fill="hold">
                                          <p:stCondLst>
                                            <p:cond delay="0"/>
                                          </p:stCondLst>
                                        </p:cTn>
                                        <p:tgtEl>
                                          <p:spTgt spid="41"/>
                                        </p:tgtEl>
                                        <p:attrNameLst>
                                          <p:attrName>style.visibility</p:attrName>
                                        </p:attrNameLst>
                                      </p:cBhvr>
                                      <p:to>
                                        <p:strVal val="visible"/>
                                      </p:to>
                                    </p:set>
                                    <p:anim calcmode="lin" valueType="num">
                                      <p:cBhvr additive="base">
                                        <p:cTn id="12" dur="500"/>
                                        <p:tgtEl>
                                          <p:spTgt spid="41"/>
                                        </p:tgtEl>
                                        <p:attrNameLst>
                                          <p:attrName>ppt_y</p:attrName>
                                        </p:attrNameLst>
                                      </p:cBhvr>
                                      <p:tavLst>
                                        <p:tav tm="0">
                                          <p:val>
                                            <p:strVal val="#ppt_y-#ppt_h*1.125000"/>
                                          </p:val>
                                        </p:tav>
                                        <p:tav tm="100000">
                                          <p:val>
                                            <p:strVal val="#ppt_y"/>
                                          </p:val>
                                        </p:tav>
                                      </p:tavLst>
                                    </p:anim>
                                    <p:animEffect transition="in" filter="wipe(down)">
                                      <p:cBhvr>
                                        <p:cTn id="13" dur="500"/>
                                        <p:tgtEl>
                                          <p:spTgt spid="41"/>
                                        </p:tgtEl>
                                      </p:cBhvr>
                                    </p:animEffect>
                                  </p:childTnLst>
                                </p:cTn>
                              </p:par>
                            </p:childTnLst>
                          </p:cTn>
                        </p:par>
                        <p:par>
                          <p:cTn id="14" fill="hold">
                            <p:stCondLst>
                              <p:cond delay="1000"/>
                            </p:stCondLst>
                            <p:childTnLst>
                              <p:par>
                                <p:cTn id="15" presetID="2" presetClass="entr" presetSubtype="1" fill="hold" nodeType="afterEffect">
                                  <p:stCondLst>
                                    <p:cond delay="0"/>
                                  </p:stCondLst>
                                  <p:childTnLst>
                                    <p:set>
                                      <p:cBhvr>
                                        <p:cTn id="16" dur="1" fill="hold">
                                          <p:stCondLst>
                                            <p:cond delay="0"/>
                                          </p:stCondLst>
                                        </p:cTn>
                                        <p:tgtEl>
                                          <p:spTgt spid="51"/>
                                        </p:tgtEl>
                                        <p:attrNameLst>
                                          <p:attrName>style.visibility</p:attrName>
                                        </p:attrNameLst>
                                      </p:cBhvr>
                                      <p:to>
                                        <p:strVal val="visible"/>
                                      </p:to>
                                    </p:set>
                                    <p:anim calcmode="lin" valueType="num">
                                      <p:cBhvr additive="base">
                                        <p:cTn id="17" dur="300" fill="hold"/>
                                        <p:tgtEl>
                                          <p:spTgt spid="51"/>
                                        </p:tgtEl>
                                        <p:attrNameLst>
                                          <p:attrName>ppt_x</p:attrName>
                                        </p:attrNameLst>
                                      </p:cBhvr>
                                      <p:tavLst>
                                        <p:tav tm="0">
                                          <p:val>
                                            <p:strVal val="#ppt_x"/>
                                          </p:val>
                                        </p:tav>
                                        <p:tav tm="100000">
                                          <p:val>
                                            <p:strVal val="#ppt_x"/>
                                          </p:val>
                                        </p:tav>
                                      </p:tavLst>
                                    </p:anim>
                                    <p:anim calcmode="lin" valueType="num">
                                      <p:cBhvr additive="base">
                                        <p:cTn id="18" dur="300" fill="hold"/>
                                        <p:tgtEl>
                                          <p:spTgt spid="5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2"/>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文本框 22"/>
          <p:cNvSpPr txBox="1"/>
          <p:nvPr/>
        </p:nvSpPr>
        <p:spPr>
          <a:xfrm>
            <a:off x="1228338" y="271749"/>
            <a:ext cx="7229863" cy="523220"/>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专利申请预审系统</a:t>
            </a:r>
            <a:r>
              <a:rPr lang="en-US" altLang="zh-CN" sz="2800" dirty="0">
                <a:latin typeface="微软雅黑" panose="020B0503020204020204" pitchFamily="34" charset="-122"/>
                <a:ea typeface="微软雅黑" panose="020B0503020204020204" pitchFamily="34" charset="-122"/>
              </a:rPr>
              <a:t>—</a:t>
            </a:r>
            <a:r>
              <a:rPr lang="zh-CN" altLang="en-US" sz="2800" dirty="0">
                <a:latin typeface="微软雅黑" panose="020B0503020204020204" pitchFamily="34" charset="-122"/>
                <a:ea typeface="微软雅黑" panose="020B0503020204020204" pitchFamily="34" charset="-122"/>
              </a:rPr>
              <a:t>委托管理</a:t>
            </a:r>
            <a:r>
              <a:rPr lang="en-US" altLang="zh-CN" sz="2800" dirty="0">
                <a:latin typeface="微软雅黑" panose="020B0503020204020204" pitchFamily="34" charset="-122"/>
                <a:ea typeface="微软雅黑" panose="020B0503020204020204" pitchFamily="34" charset="-122"/>
              </a:rPr>
              <a:t>—</a:t>
            </a:r>
            <a:r>
              <a:rPr lang="zh-CN" altLang="en-US" sz="2800" dirty="0">
                <a:latin typeface="微软雅黑" panose="020B0503020204020204" pitchFamily="34" charset="-122"/>
                <a:ea typeface="微软雅黑" panose="020B0503020204020204" pitchFamily="34" charset="-122"/>
              </a:rPr>
              <a:t>收藏、委托</a:t>
            </a:r>
            <a:endParaRPr lang="zh-CN" altLang="en-US" sz="2800" dirty="0">
              <a:latin typeface="微软雅黑" panose="020B0503020204020204" pitchFamily="34" charset="-122"/>
              <a:ea typeface="微软雅黑" panose="020B0503020204020204" pitchFamily="34" charset="-122"/>
            </a:endParaRPr>
          </a:p>
        </p:txBody>
      </p:sp>
      <p:pic>
        <p:nvPicPr>
          <p:cNvPr id="2" name="音频 1">
            <a:hlinkClick r:id="" action="ppaction://media"/>
          </p:cNvPr>
          <p:cNvPicPr>
            <a:picLocks noChangeAspect="1"/>
          </p:cNvPicPr>
          <p:nvPr>
            <a:audioFile r:link="rId1"/>
            <p:extLst>
              <p:ext uri="{DAA4B4D4-6D71-4841-9C94-3DE7FCFB9230}">
                <p14:media xmlns:p14="http://schemas.microsoft.com/office/powerpoint/2010/main" r:embed="rId2"/>
              </p:ext>
            </p:extLst>
          </p:nvPr>
        </p:nvPicPr>
        <p:blipFill>
          <a:blip r:embed="rId3"/>
          <a:stretch>
            <a:fillRect/>
          </a:stretch>
        </p:blipFill>
        <p:spPr>
          <a:xfrm>
            <a:off x="11569700" y="6235700"/>
            <a:ext cx="406400" cy="406400"/>
          </a:xfrm>
          <a:prstGeom prst="rect">
            <a:avLst/>
          </a:prstGeom>
        </p:spPr>
      </p:pic>
      <p:pic>
        <p:nvPicPr>
          <p:cNvPr id="1843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16785" y="2491740"/>
            <a:ext cx="8035925" cy="21863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435"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77490" y="4754880"/>
            <a:ext cx="7364095" cy="19640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2" name="直接箭头连接符 11"/>
          <p:cNvCxnSpPr/>
          <p:nvPr/>
        </p:nvCxnSpPr>
        <p:spPr>
          <a:xfrm flipH="1">
            <a:off x="3248206" y="4021909"/>
            <a:ext cx="19685" cy="1791335"/>
          </a:xfrm>
          <a:prstGeom prst="straightConnector1">
            <a:avLst/>
          </a:prstGeom>
          <a:ln w="38100">
            <a:solidFill>
              <a:srgbClr val="9BD744"/>
            </a:solidFill>
            <a:tailEnd type="triangle"/>
          </a:ln>
        </p:spPr>
        <p:style>
          <a:lnRef idx="1">
            <a:schemeClr val="accent1"/>
          </a:lnRef>
          <a:fillRef idx="0">
            <a:schemeClr val="accent1"/>
          </a:fillRef>
          <a:effectRef idx="0">
            <a:schemeClr val="accent1"/>
          </a:effectRef>
          <a:fontRef idx="minor">
            <a:schemeClr val="tx1"/>
          </a:fontRef>
        </p:style>
      </p:cxnSp>
      <p:grpSp>
        <p:nvGrpSpPr>
          <p:cNvPr id="44" name="组合 42"/>
          <p:cNvGrpSpPr/>
          <p:nvPr/>
        </p:nvGrpSpPr>
        <p:grpSpPr>
          <a:xfrm>
            <a:off x="650145" y="1093431"/>
            <a:ext cx="2803611" cy="1243816"/>
            <a:chOff x="6137721" y="2051523"/>
            <a:chExt cx="2435756" cy="1079946"/>
          </a:xfrm>
        </p:grpSpPr>
        <p:sp>
          <p:nvSpPr>
            <p:cNvPr id="45" name="矩形 44"/>
            <p:cNvSpPr/>
            <p:nvPr>
              <p:custDataLst>
                <p:tags r:id="rId6"/>
              </p:custDataLst>
            </p:nvPr>
          </p:nvSpPr>
          <p:spPr>
            <a:xfrm>
              <a:off x="6137721" y="2051523"/>
              <a:ext cx="2435756" cy="1079946"/>
            </a:xfrm>
            <a:prstGeom prst="rect">
              <a:avLst/>
            </a:prstGeom>
            <a:solidFill>
              <a:srgbClr val="049A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46" name="组合 44"/>
            <p:cNvGrpSpPr/>
            <p:nvPr/>
          </p:nvGrpSpPr>
          <p:grpSpPr>
            <a:xfrm>
              <a:off x="6288196" y="2281296"/>
              <a:ext cx="2106569" cy="683518"/>
              <a:chOff x="6336685" y="887065"/>
              <a:chExt cx="2106569" cy="683518"/>
            </a:xfrm>
          </p:grpSpPr>
          <p:sp>
            <p:nvSpPr>
              <p:cNvPr id="47" name="TextBox 46"/>
              <p:cNvSpPr txBox="1"/>
              <p:nvPr>
                <p:custDataLst>
                  <p:tags r:id="rId7"/>
                </p:custDataLst>
              </p:nvPr>
            </p:nvSpPr>
            <p:spPr>
              <a:xfrm>
                <a:off x="6834219" y="887065"/>
                <a:ext cx="962619" cy="400842"/>
              </a:xfrm>
              <a:prstGeom prst="rect">
                <a:avLst/>
              </a:prstGeom>
              <a:noFill/>
            </p:spPr>
            <p:txBody>
              <a:bodyPr wrap="none" rtlCol="0">
                <a:spAutoFit/>
              </a:bodyPr>
              <a:lstStyle>
                <a:defPPr>
                  <a:defRPr lang="zh-CN"/>
                </a:defPPr>
                <a:lvl1pPr>
                  <a:defRPr sz="2900">
                    <a:solidFill>
                      <a:schemeClr val="bg1"/>
                    </a:solidFill>
                    <a:latin typeface="微软雅黑" panose="020B0503020204020204" pitchFamily="34" charset="-122"/>
                    <a:ea typeface="微软雅黑" panose="020B0503020204020204" pitchFamily="34" charset="-122"/>
                  </a:defRPr>
                </a:lvl1pPr>
              </a:lstStyle>
              <a:p>
                <a:r>
                  <a:rPr lang="zh-CN" altLang="en-US" sz="2400" dirty="0"/>
                  <a:t>第二步</a:t>
                </a:r>
                <a:endParaRPr lang="zh-CN" altLang="en-US" sz="2400" dirty="0"/>
              </a:p>
            </p:txBody>
          </p:sp>
          <p:sp>
            <p:nvSpPr>
              <p:cNvPr id="49" name="Rectangle 13" descr="FD1DDF730CE4456e89755B07FE1653D0# #Rectangle 13"/>
              <p:cNvSpPr>
                <a:spLocks noChangeArrowheads="1"/>
              </p:cNvSpPr>
              <p:nvPr>
                <p:custDataLst>
                  <p:tags r:id="rId8"/>
                </p:custDataLst>
              </p:nvPr>
            </p:nvSpPr>
            <p:spPr bwMode="auto">
              <a:xfrm>
                <a:off x="6336685" y="1276633"/>
                <a:ext cx="2106569" cy="29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None/>
                  <a:defRPr/>
                </a:pPr>
                <a:r>
                  <a:rPr lang="zh-CN" altLang="en-US" sz="1600" dirty="0">
                    <a:solidFill>
                      <a:schemeClr val="bg1"/>
                    </a:solidFill>
                    <a:latin typeface="微软雅黑" panose="020B0503020204020204" pitchFamily="34" charset="-122"/>
                    <a:ea typeface="微软雅黑" panose="020B0503020204020204" pitchFamily="34" charset="-122"/>
                  </a:rPr>
                  <a:t>收藏、建立委托关系。</a:t>
                </a:r>
                <a:endParaRPr lang="en-US" altLang="zh-CN" sz="1600" dirty="0">
                  <a:solidFill>
                    <a:schemeClr val="bg1"/>
                  </a:solidFill>
                  <a:latin typeface="微软雅黑" panose="020B0503020204020204" pitchFamily="34" charset="-122"/>
                  <a:ea typeface="微软雅黑" panose="020B0503020204020204" pitchFamily="34" charset="-122"/>
                </a:endParaRPr>
              </a:p>
            </p:txBody>
          </p:sp>
        </p:grpSp>
      </p:grpSp>
      <p:sp>
        <p:nvSpPr>
          <p:cNvPr id="57" name="文本框 7"/>
          <p:cNvSpPr txBox="1"/>
          <p:nvPr>
            <p:custDataLst>
              <p:tags r:id="rId9"/>
            </p:custDataLst>
          </p:nvPr>
        </p:nvSpPr>
        <p:spPr>
          <a:xfrm>
            <a:off x="3800112" y="838068"/>
            <a:ext cx="7041243" cy="1754326"/>
          </a:xfrm>
          <a:prstGeom prst="rect">
            <a:avLst/>
          </a:prstGeom>
          <a:noFill/>
        </p:spPr>
        <p:txBody>
          <a:bodyPr wrap="square" rtlCol="0">
            <a:spAutoFit/>
          </a:bodyPr>
          <a:lstStyle/>
          <a:p>
            <a:pPr>
              <a:lnSpc>
                <a:spcPct val="150000"/>
              </a:lnSpc>
            </a:pPr>
            <a:r>
              <a:rPr lang="zh-CN" altLang="en-US" dirty="0">
                <a:latin typeface="微软雅黑" panose="020B0503020204020204" pitchFamily="34" charset="-122"/>
                <a:ea typeface="微软雅黑" panose="020B0503020204020204" pitchFamily="34" charset="-122"/>
              </a:rPr>
              <a:t>收藏：搜索结果中选中代理机构，点击收藏。</a:t>
            </a:r>
            <a:endParaRPr lang="en-US" altLang="zh-CN" dirty="0">
              <a:latin typeface="微软雅黑" panose="020B0503020204020204" pitchFamily="34" charset="-122"/>
              <a:ea typeface="微软雅黑" panose="020B0503020204020204" pitchFamily="34" charset="-122"/>
            </a:endParaRPr>
          </a:p>
          <a:p>
            <a:pPr>
              <a:lnSpc>
                <a:spcPct val="150000"/>
              </a:lnSpc>
            </a:pPr>
            <a:r>
              <a:rPr lang="zh-CN" altLang="en-US" dirty="0">
                <a:latin typeface="微软雅黑" panose="020B0503020204020204" pitchFamily="34" charset="-122"/>
                <a:ea typeface="微软雅黑" panose="020B0503020204020204" pitchFamily="34" charset="-122"/>
              </a:rPr>
              <a:t>委托：列表中点击委托，可建立委托关系。代理机构可为申请主体提交、答复案件。</a:t>
            </a:r>
            <a:endParaRPr lang="en-US" altLang="zh-CN" dirty="0">
              <a:latin typeface="微软雅黑" panose="020B0503020204020204" pitchFamily="34" charset="-122"/>
              <a:ea typeface="微软雅黑" panose="020B0503020204020204" pitchFamily="34" charset="-122"/>
            </a:endParaRPr>
          </a:p>
          <a:p>
            <a:pPr>
              <a:lnSpc>
                <a:spcPct val="150000"/>
              </a:lnSpc>
            </a:pPr>
            <a:r>
              <a:rPr lang="zh-CN" altLang="en-US" dirty="0">
                <a:latin typeface="微软雅黑" panose="020B0503020204020204" pitchFamily="34" charset="-122"/>
                <a:ea typeface="微软雅黑" panose="020B0503020204020204" pitchFamily="34" charset="-122"/>
              </a:rPr>
              <a:t>取消收藏：列表中点击取消收藏，代理机构将从列表中被删除。</a:t>
            </a:r>
            <a:endParaRPr lang="en-US" altLang="zh-CN" dirty="0">
              <a:latin typeface="微软雅黑" panose="020B0503020204020204" pitchFamily="34" charset="-122"/>
              <a:ea typeface="微软雅黑" panose="020B0503020204020204" pitchFamily="34" charset="-122"/>
            </a:endParaRPr>
          </a:p>
        </p:txBody>
      </p:sp>
      <p:cxnSp>
        <p:nvCxnSpPr>
          <p:cNvPr id="3" name="直接箭头连接符 2"/>
          <p:cNvCxnSpPr/>
          <p:nvPr>
            <p:custDataLst>
              <p:tags r:id="rId10"/>
            </p:custDataLst>
          </p:nvPr>
        </p:nvCxnSpPr>
        <p:spPr>
          <a:xfrm flipH="1">
            <a:off x="2785291" y="3178629"/>
            <a:ext cx="3116580" cy="622300"/>
          </a:xfrm>
          <a:prstGeom prst="straightConnector1">
            <a:avLst/>
          </a:prstGeom>
          <a:ln w="38100">
            <a:solidFill>
              <a:srgbClr val="9BD744"/>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300" fill="hold"/>
                                        <p:tgtEl>
                                          <p:spTgt spid="44"/>
                                        </p:tgtEl>
                                        <p:attrNameLst>
                                          <p:attrName>ppt_x</p:attrName>
                                        </p:attrNameLst>
                                      </p:cBhvr>
                                      <p:tavLst>
                                        <p:tav tm="0">
                                          <p:val>
                                            <p:strVal val="#ppt_x"/>
                                          </p:val>
                                        </p:tav>
                                        <p:tav tm="100000">
                                          <p:val>
                                            <p:strVal val="#ppt_x"/>
                                          </p:val>
                                        </p:tav>
                                      </p:tavLst>
                                    </p:anim>
                                    <p:anim calcmode="lin" valueType="num">
                                      <p:cBhvr additive="base">
                                        <p:cTn id="8" dur="300" fill="hold"/>
                                        <p:tgtEl>
                                          <p:spTgt spid="4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9" fill="hold" display="0">
                  <p:stCondLst>
                    <p:cond delay="indefinite"/>
                  </p:stCondLst>
                  <p:endCondLst>
                    <p:cond evt="onStopAudio" delay="0">
                      <p:tgtEl>
                        <p:sldTgt/>
                      </p:tgtEl>
                    </p:cond>
                  </p:endCondLst>
                </p:cTn>
                <p:tgtEl>
                  <p:spTgt spid="2"/>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文本框 22"/>
          <p:cNvSpPr txBox="1"/>
          <p:nvPr/>
        </p:nvSpPr>
        <p:spPr>
          <a:xfrm>
            <a:off x="1250110" y="293520"/>
            <a:ext cx="7229863" cy="523220"/>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专利申请预审系统</a:t>
            </a:r>
            <a:r>
              <a:rPr lang="en-US" altLang="zh-CN" sz="2800" dirty="0">
                <a:latin typeface="微软雅黑" panose="020B0503020204020204" pitchFamily="34" charset="-122"/>
                <a:ea typeface="微软雅黑" panose="020B0503020204020204" pitchFamily="34" charset="-122"/>
              </a:rPr>
              <a:t>—</a:t>
            </a:r>
            <a:r>
              <a:rPr lang="zh-CN" altLang="en-US" sz="2800" dirty="0">
                <a:latin typeface="微软雅黑" panose="020B0503020204020204" pitchFamily="34" charset="-122"/>
                <a:ea typeface="微软雅黑" panose="020B0503020204020204" pitchFamily="34" charset="-122"/>
              </a:rPr>
              <a:t>委托管理</a:t>
            </a:r>
            <a:r>
              <a:rPr lang="en-US" altLang="zh-CN" sz="2800" dirty="0">
                <a:latin typeface="微软雅黑" panose="020B0503020204020204" pitchFamily="34" charset="-122"/>
                <a:ea typeface="微软雅黑" panose="020B0503020204020204" pitchFamily="34" charset="-122"/>
              </a:rPr>
              <a:t>—</a:t>
            </a:r>
            <a:r>
              <a:rPr lang="zh-CN" altLang="en-US" sz="2800" dirty="0">
                <a:latin typeface="微软雅黑" panose="020B0503020204020204" pitchFamily="34" charset="-122"/>
                <a:ea typeface="微软雅黑" panose="020B0503020204020204" pitchFamily="34" charset="-122"/>
              </a:rPr>
              <a:t>取消委托</a:t>
            </a:r>
            <a:endParaRPr lang="zh-CN" altLang="en-US" sz="2800" dirty="0">
              <a:latin typeface="微软雅黑" panose="020B0503020204020204" pitchFamily="34" charset="-122"/>
              <a:ea typeface="微软雅黑" panose="020B0503020204020204" pitchFamily="34" charset="-122"/>
            </a:endParaRPr>
          </a:p>
        </p:txBody>
      </p:sp>
      <p:pic>
        <p:nvPicPr>
          <p:cNvPr id="2" name="音频 1">
            <a:hlinkClick r:id="" action="ppaction://media"/>
          </p:cNvPr>
          <p:cNvPicPr>
            <a:picLocks noChangeAspect="1"/>
          </p:cNvPicPr>
          <p:nvPr>
            <a:audioFile r:link="rId1"/>
            <p:extLst>
              <p:ext uri="{DAA4B4D4-6D71-4841-9C94-3DE7FCFB9230}">
                <p14:media xmlns:p14="http://schemas.microsoft.com/office/powerpoint/2010/main" r:embed="rId2"/>
              </p:ext>
            </p:extLst>
          </p:nvPr>
        </p:nvPicPr>
        <p:blipFill>
          <a:blip r:embed="rId3"/>
          <a:stretch>
            <a:fillRect/>
          </a:stretch>
        </p:blipFill>
        <p:spPr>
          <a:xfrm>
            <a:off x="11569700" y="6235700"/>
            <a:ext cx="406400" cy="406400"/>
          </a:xfrm>
          <a:prstGeom prst="rect">
            <a:avLst/>
          </a:prstGeom>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68600" y="4925695"/>
            <a:ext cx="6767830" cy="17164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1836" y="2437311"/>
            <a:ext cx="9294813" cy="2362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2" name="直接箭头连接符 11"/>
          <p:cNvCxnSpPr/>
          <p:nvPr/>
        </p:nvCxnSpPr>
        <p:spPr>
          <a:xfrm>
            <a:off x="1788251" y="3994785"/>
            <a:ext cx="1761490" cy="1948180"/>
          </a:xfrm>
          <a:prstGeom prst="straightConnector1">
            <a:avLst/>
          </a:prstGeom>
          <a:ln w="38100">
            <a:solidFill>
              <a:srgbClr val="9BD744"/>
            </a:solidFill>
            <a:tailEnd type="triangle"/>
          </a:ln>
        </p:spPr>
        <p:style>
          <a:lnRef idx="1">
            <a:schemeClr val="accent1"/>
          </a:lnRef>
          <a:fillRef idx="0">
            <a:schemeClr val="accent1"/>
          </a:fillRef>
          <a:effectRef idx="0">
            <a:schemeClr val="accent1"/>
          </a:effectRef>
          <a:fontRef idx="minor">
            <a:schemeClr val="tx1"/>
          </a:fontRef>
        </p:style>
      </p:cxnSp>
      <p:grpSp>
        <p:nvGrpSpPr>
          <p:cNvPr id="51" name="组合 76"/>
          <p:cNvGrpSpPr/>
          <p:nvPr/>
        </p:nvGrpSpPr>
        <p:grpSpPr>
          <a:xfrm>
            <a:off x="693324" y="953499"/>
            <a:ext cx="2803612" cy="1243816"/>
            <a:chOff x="6137721" y="3534643"/>
            <a:chExt cx="2435756" cy="1079946"/>
          </a:xfrm>
        </p:grpSpPr>
        <p:sp>
          <p:nvSpPr>
            <p:cNvPr id="53" name="矩形 52"/>
            <p:cNvSpPr/>
            <p:nvPr>
              <p:custDataLst>
                <p:tags r:id="rId6"/>
              </p:custDataLst>
            </p:nvPr>
          </p:nvSpPr>
          <p:spPr>
            <a:xfrm>
              <a:off x="6137721" y="3534643"/>
              <a:ext cx="2435756" cy="1079946"/>
            </a:xfrm>
            <a:prstGeom prst="rect">
              <a:avLst/>
            </a:prstGeom>
            <a:solidFill>
              <a:srgbClr val="0130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5" name="TextBox 54"/>
            <p:cNvSpPr txBox="1"/>
            <p:nvPr>
              <p:custDataLst>
                <p:tags r:id="rId7"/>
              </p:custDataLst>
            </p:nvPr>
          </p:nvSpPr>
          <p:spPr>
            <a:xfrm>
              <a:off x="6480319" y="3882576"/>
              <a:ext cx="1764799" cy="400842"/>
            </a:xfrm>
            <a:prstGeom prst="rect">
              <a:avLst/>
            </a:prstGeom>
            <a:noFill/>
          </p:spPr>
          <p:txBody>
            <a:bodyPr wrap="none" rtlCol="0">
              <a:spAutoFit/>
            </a:bodyPr>
            <a:lstStyle>
              <a:defPPr>
                <a:defRPr lang="zh-CN"/>
              </a:defPPr>
              <a:lvl1pPr>
                <a:defRPr sz="2900">
                  <a:solidFill>
                    <a:schemeClr val="bg1"/>
                  </a:solidFill>
                  <a:latin typeface="微软雅黑" panose="020B0503020204020204" pitchFamily="34" charset="-122"/>
                  <a:ea typeface="微软雅黑" panose="020B0503020204020204" pitchFamily="34" charset="-122"/>
                </a:defRPr>
              </a:lvl1pPr>
            </a:lstStyle>
            <a:p>
              <a:pPr algn="ctr"/>
              <a:r>
                <a:rPr lang="zh-CN" altLang="en-US" sz="2400" dirty="0"/>
                <a:t>取消委托关系</a:t>
              </a:r>
              <a:endParaRPr lang="zh-CN" altLang="en-US" sz="2400" dirty="0"/>
            </a:p>
          </p:txBody>
        </p:sp>
      </p:grpSp>
      <p:sp>
        <p:nvSpPr>
          <p:cNvPr id="58" name="文本框 7"/>
          <p:cNvSpPr txBox="1"/>
          <p:nvPr>
            <p:custDataLst>
              <p:tags r:id="rId8"/>
            </p:custDataLst>
          </p:nvPr>
        </p:nvSpPr>
        <p:spPr>
          <a:xfrm>
            <a:off x="4101737" y="972224"/>
            <a:ext cx="6054990" cy="1338828"/>
          </a:xfrm>
          <a:prstGeom prst="rect">
            <a:avLst/>
          </a:prstGeom>
          <a:noFill/>
        </p:spPr>
        <p:txBody>
          <a:bodyPr wrap="square" rtlCol="0">
            <a:spAutoFit/>
          </a:bodyPr>
          <a:lstStyle/>
          <a:p>
            <a:pPr>
              <a:lnSpc>
                <a:spcPct val="150000"/>
              </a:lnSpc>
            </a:pPr>
            <a:r>
              <a:rPr lang="zh-CN" altLang="en-US" dirty="0">
                <a:latin typeface="微软雅黑" panose="020B0503020204020204" pitchFamily="34" charset="-122"/>
                <a:ea typeface="微软雅黑" panose="020B0503020204020204" pitchFamily="34" charset="-122"/>
              </a:rPr>
              <a:t>取消委托：列表中点击取消委托，代理机构将中止与申请主体的委托关系。委托关系取消后，代理机构将不能在为该申请主体提交新案申请。</a:t>
            </a:r>
            <a:endParaRPr lang="en-US" altLang="zh-CN"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51"/>
                                        </p:tgtEl>
                                        <p:attrNameLst>
                                          <p:attrName>style.visibility</p:attrName>
                                        </p:attrNameLst>
                                      </p:cBhvr>
                                      <p:to>
                                        <p:strVal val="visible"/>
                                      </p:to>
                                    </p:set>
                                    <p:anim calcmode="lin" valueType="num">
                                      <p:cBhvr additive="base">
                                        <p:cTn id="7" dur="300" fill="hold"/>
                                        <p:tgtEl>
                                          <p:spTgt spid="51"/>
                                        </p:tgtEl>
                                        <p:attrNameLst>
                                          <p:attrName>ppt_x</p:attrName>
                                        </p:attrNameLst>
                                      </p:cBhvr>
                                      <p:tavLst>
                                        <p:tav tm="0">
                                          <p:val>
                                            <p:strVal val="#ppt_x"/>
                                          </p:val>
                                        </p:tav>
                                        <p:tav tm="100000">
                                          <p:val>
                                            <p:strVal val="#ppt_x"/>
                                          </p:val>
                                        </p:tav>
                                      </p:tavLst>
                                    </p:anim>
                                    <p:anim calcmode="lin" valueType="num">
                                      <p:cBhvr additive="base">
                                        <p:cTn id="8" dur="300" fill="hold"/>
                                        <p:tgtEl>
                                          <p:spTgt spid="5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9" fill="hold" display="0">
                  <p:stCondLst>
                    <p:cond delay="indefinite"/>
                  </p:stCondLst>
                  <p:endCondLst>
                    <p:cond evt="onStopAudio" delay="0">
                      <p:tgtEl>
                        <p:sldTgt/>
                      </p:tgtEl>
                    </p:cond>
                  </p:endCondLst>
                </p:cTn>
                <p:tgtEl>
                  <p:spTgt spid="2"/>
                </p:tgtEl>
              </p:cMediaNode>
            </p:audi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文本框 22"/>
          <p:cNvSpPr txBox="1"/>
          <p:nvPr/>
        </p:nvSpPr>
        <p:spPr>
          <a:xfrm>
            <a:off x="1128172" y="304406"/>
            <a:ext cx="7229863" cy="523220"/>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专利申请预审系统</a:t>
            </a:r>
            <a:r>
              <a:rPr lang="en-US" altLang="zh-CN" sz="2800" dirty="0">
                <a:latin typeface="微软雅黑" panose="020B0503020204020204" pitchFamily="34" charset="-122"/>
                <a:ea typeface="微软雅黑" panose="020B0503020204020204" pitchFamily="34" charset="-122"/>
              </a:rPr>
              <a:t>—</a:t>
            </a:r>
            <a:r>
              <a:rPr lang="zh-CN" altLang="en-US" sz="2800" dirty="0">
                <a:latin typeface="微软雅黑" panose="020B0503020204020204" pitchFamily="34" charset="-122"/>
                <a:ea typeface="微软雅黑" panose="020B0503020204020204" pitchFamily="34" charset="-122"/>
              </a:rPr>
              <a:t>代理机构全部案件</a:t>
            </a:r>
            <a:endParaRPr lang="zh-CN" altLang="en-US" sz="2800" dirty="0">
              <a:latin typeface="微软雅黑" panose="020B0503020204020204" pitchFamily="34" charset="-122"/>
              <a:ea typeface="微软雅黑" panose="020B0503020204020204" pitchFamily="34" charset="-122"/>
            </a:endParaRPr>
          </a:p>
        </p:txBody>
      </p:sp>
      <p:pic>
        <p:nvPicPr>
          <p:cNvPr id="2" name="音频 1">
            <a:hlinkClick r:id="" action="ppaction://media"/>
          </p:cNvPr>
          <p:cNvPicPr>
            <a:picLocks noChangeAspect="1"/>
          </p:cNvPicPr>
          <p:nvPr>
            <a:audioFile r:link="rId1"/>
            <p:extLst>
              <p:ext uri="{DAA4B4D4-6D71-4841-9C94-3DE7FCFB9230}">
                <p14:media xmlns:p14="http://schemas.microsoft.com/office/powerpoint/2010/main" r:embed="rId2"/>
              </p:ext>
            </p:extLst>
          </p:nvPr>
        </p:nvPicPr>
        <p:blipFill>
          <a:blip r:embed="rId3"/>
          <a:stretch>
            <a:fillRect/>
          </a:stretch>
        </p:blipFill>
        <p:spPr>
          <a:xfrm>
            <a:off x="11569700" y="6235700"/>
            <a:ext cx="406400" cy="406400"/>
          </a:xfrm>
          <a:prstGeom prst="rect">
            <a:avLst/>
          </a:prstGeom>
        </p:spPr>
      </p:pic>
      <p:sp>
        <p:nvSpPr>
          <p:cNvPr id="11" name="文本框 7"/>
          <p:cNvSpPr txBox="1"/>
          <p:nvPr/>
        </p:nvSpPr>
        <p:spPr>
          <a:xfrm>
            <a:off x="1128172" y="1105410"/>
            <a:ext cx="9605141" cy="507831"/>
          </a:xfrm>
          <a:prstGeom prst="rect">
            <a:avLst/>
          </a:prstGeom>
          <a:noFill/>
        </p:spPr>
        <p:txBody>
          <a:bodyPr wrap="square" rtlCol="0">
            <a:spAutoFit/>
          </a:bodyPr>
          <a:lstStyle/>
          <a:p>
            <a:pPr>
              <a:lnSpc>
                <a:spcPct val="150000"/>
              </a:lnSpc>
            </a:pPr>
            <a:r>
              <a:rPr lang="zh-CN" altLang="en-US" dirty="0">
                <a:latin typeface="微软雅黑" panose="020B0503020204020204" pitchFamily="34" charset="-122"/>
                <a:ea typeface="微软雅黑" panose="020B0503020204020204" pitchFamily="34" charset="-122"/>
              </a:rPr>
              <a:t>代理机构创建的子账号仅能看到自己提交的案件信息。全部案件信息可在“全部案件”中查看。</a:t>
            </a:r>
            <a:endParaRPr lang="en-US" altLang="zh-CN" dirty="0">
              <a:latin typeface="微软雅黑" panose="020B0503020204020204" pitchFamily="34" charset="-122"/>
              <a:ea typeface="微软雅黑" panose="020B0503020204020204" pitchFamily="34" charset="-122"/>
            </a:endParaRPr>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58842" y="1764218"/>
            <a:ext cx="9343799" cy="4355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audio isNarration="1">
              <p:cMediaNode vol="80000" showWhenStopped="0">
                <p:cTn id="2" fill="hold" display="0">
                  <p:stCondLst>
                    <p:cond delay="indefinite"/>
                  </p:stCondLst>
                  <p:endCondLst>
                    <p:cond evt="onStopAudio" delay="0">
                      <p:tgtEl>
                        <p:sldTgt/>
                      </p:tgtEl>
                    </p:cond>
                  </p:endCondLst>
                </p:cTn>
                <p:tgtEl>
                  <p:spTgt spid="2"/>
                </p:tgtEl>
              </p:cMediaNode>
            </p:audi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259"/>
          <p:cNvSpPr>
            <a:spLocks noChangeArrowheads="1"/>
          </p:cNvSpPr>
          <p:nvPr/>
        </p:nvSpPr>
        <p:spPr bwMode="auto">
          <a:xfrm>
            <a:off x="3355647" y="2473077"/>
            <a:ext cx="5733852" cy="11079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lang="en-US" altLang="zh-CN" sz="7200" b="1" cap="all" dirty="0">
                <a:solidFill>
                  <a:srgbClr val="049AAB"/>
                </a:solidFill>
                <a:latin typeface="Arial" panose="020B0604020202020204" pitchFamily="34" charset="0"/>
                <a:cs typeface="Arial" panose="020B0604020202020204" pitchFamily="34" charset="0"/>
              </a:rPr>
              <a:t>Thank </a:t>
            </a:r>
            <a:r>
              <a:rPr lang="en-US" altLang="zh-CN" sz="7200" b="1" cap="all" dirty="0">
                <a:solidFill>
                  <a:srgbClr val="595959"/>
                </a:solidFill>
                <a:latin typeface="Arial" panose="020B0604020202020204" pitchFamily="34" charset="0"/>
                <a:cs typeface="Arial" panose="020B0604020202020204" pitchFamily="34" charset="0"/>
              </a:rPr>
              <a:t>you</a:t>
            </a:r>
            <a:endParaRPr kumimoji="0" lang="zh-CN" altLang="en-US" sz="7200" b="0" i="0" u="none" strike="noStrike" kern="1200" cap="all" spc="0" normalizeH="0" baseline="0" noProof="0" dirty="0">
              <a:ln>
                <a:noFill/>
              </a:ln>
              <a:solidFill>
                <a:srgbClr val="595959"/>
              </a:solidFill>
              <a:effectLst/>
              <a:uLnTx/>
              <a:uFillTx/>
              <a:latin typeface="Arial" panose="020B0604020202020204" pitchFamily="34" charset="0"/>
              <a:cs typeface="Arial" panose="020B0604020202020204" pitchFamily="34" charset="0"/>
              <a:sym typeface="Calibri" panose="020F0502020204030204" pitchFamily="34" charset="0"/>
            </a:endParaRPr>
          </a:p>
        </p:txBody>
      </p:sp>
      <p:pic>
        <p:nvPicPr>
          <p:cNvPr id="2" name="音频 1">
            <a:hlinkClick r:id="" action="ppaction://media"/>
          </p:cNvPr>
          <p:cNvPicPr>
            <a:picLocks noChangeAspect="1"/>
          </p:cNvPicPr>
          <p:nvPr>
            <a:audioFile r:link="rId1"/>
            <p:extLst>
              <p:ext uri="{DAA4B4D4-6D71-4841-9C94-3DE7FCFB9230}">
                <p14:media xmlns:p14="http://schemas.microsoft.com/office/powerpoint/2010/main" r:embed="rId2"/>
              </p:ext>
            </p:extLst>
          </p:nvPr>
        </p:nvPicPr>
        <p:blipFill>
          <a:blip r:embed="rId3"/>
          <a:stretch>
            <a:fillRect/>
          </a:stretch>
        </p:blipFill>
        <p:spPr>
          <a:xfrm>
            <a:off x="11569700" y="6235700"/>
            <a:ext cx="406400" cy="4064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3"/>
                                        </p:tgtEl>
                                        <p:attrNameLst>
                                          <p:attrName>ppt_y</p:attrName>
                                        </p:attrNameLst>
                                      </p:cBhvr>
                                      <p:tavLst>
                                        <p:tav tm="0">
                                          <p:val>
                                            <p:strVal val="#ppt_y"/>
                                          </p:val>
                                        </p:tav>
                                        <p:tav tm="100000">
                                          <p:val>
                                            <p:strVal val="#ppt_y"/>
                                          </p:val>
                                        </p:tav>
                                      </p:tavLst>
                                    </p:anim>
                                    <p:anim calcmode="lin" valueType="num">
                                      <p:cBhvr>
                                        <p:cTn id="9"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3"/>
                                        </p:tgtEl>
                                      </p:cBhvr>
                                    </p:animEffect>
                                  </p:childTnLst>
                                </p:cTn>
                              </p:par>
                            </p:childTnLst>
                          </p:cTn>
                        </p:par>
                        <p:par>
                          <p:cTn id="12" fill="hold">
                            <p:stCondLst>
                              <p:cond delay="899"/>
                            </p:stCondLst>
                            <p:childTnLst>
                              <p:par>
                                <p:cTn id="13" presetID="26" presetClass="emph" presetSubtype="0" fill="hold" grpId="1" nodeType="afterEffect">
                                  <p:stCondLst>
                                    <p:cond delay="0"/>
                                  </p:stCondLst>
                                  <p:iterate type="lt">
                                    <p:tmPct val="0"/>
                                  </p:iterate>
                                  <p:childTnLst>
                                    <p:animEffect transition="out" filter="fade">
                                      <p:cBhvr>
                                        <p:cTn id="14" dur="500" tmFilter="0, 0; .2, .5; .8, .5; 1, 0"/>
                                        <p:tgtEl>
                                          <p:spTgt spid="13"/>
                                        </p:tgtEl>
                                      </p:cBhvr>
                                    </p:animEffect>
                                    <p:animScale>
                                      <p:cBhvr>
                                        <p:cTn id="15" dur="250" autoRev="1" fill="hold"/>
                                        <p:tgtEl>
                                          <p:spTgt spid="1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6" fill="hold" display="0">
                  <p:stCondLst>
                    <p:cond delay="indefinite"/>
                  </p:stCondLst>
                  <p:endCondLst>
                    <p:cond evt="onStopAudio" delay="0">
                      <p:tgtEl>
                        <p:sldTgt/>
                      </p:tgtEl>
                    </p:cond>
                  </p:endCondLst>
                </p:cTn>
                <p:tgtEl>
                  <p:spTgt spid="2"/>
                </p:tgtEl>
              </p:cMediaNode>
            </p:audio>
          </p:childTnLst>
        </p:cTn>
      </p:par>
    </p:tnLst>
    <p:bldLst>
      <p:bldP spid="13" grpId="0"/>
      <p:bldP spid="13" grpId="1"/>
    </p:bldLst>
  </p:timing>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BEAUTIFY_FLAG" val=""/>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KSO_WM_BEAUTIFY_FLAG" val=""/>
</p:tagLst>
</file>

<file path=ppt/tags/tag9.xml><?xml version="1.0" encoding="utf-8"?>
<p:tagLst xmlns:p="http://schemas.openxmlformats.org/presentationml/2006/main">
  <p:tag name="KSO_WM_BEAUTIFY_FLAG" val=""/>
</p:tagLst>
</file>

<file path=ppt/tags/tag10.xml><?xml version="1.0" encoding="utf-8"?>
<p:tagLst xmlns:p="http://schemas.openxmlformats.org/presentationml/2006/main">
  <p:tag name="KSO_WM_BEAUTIFY_FLAG" val=""/>
</p:tagLst>
</file>

<file path=ppt/tags/tag11.xml><?xml version="1.0" encoding="utf-8"?>
<p:tagLst xmlns:p="http://schemas.openxmlformats.org/presentationml/2006/main">
  <p:tag name="KSO_WM_BEAUTIFY_FLAG" val=""/>
</p:tagLst>
</file>

<file path=ppt/tags/tag12.xml><?xml version="1.0" encoding="utf-8"?>
<p:tagLst xmlns:p="http://schemas.openxmlformats.org/presentationml/2006/main">
  <p:tag name="KSO_WM_BEAUTIFY_FLAG" val=""/>
</p:tagLst>
</file>

<file path=ppt/tags/tag13.xml><?xml version="1.0" encoding="utf-8"?>
<p:tagLst xmlns:p="http://schemas.openxmlformats.org/presentationml/2006/main">
  <p:tag name="KSO_WM_BEAUTIFY_FLAG" val=""/>
</p:tagLst>
</file>

<file path=ppt/tags/tag14.xml><?xml version="1.0" encoding="utf-8"?>
<p:tagLst xmlns:p="http://schemas.openxmlformats.org/presentationml/2006/main">
  <p:tag name="KSO_WM_BEAUTIFY_FLAG" val=""/>
</p:tagLst>
</file>

<file path=ppt/tags/tag15.xml><?xml version="1.0" encoding="utf-8"?>
<p:tagLst xmlns:p="http://schemas.openxmlformats.org/presentationml/2006/main">
  <p:tag name="KSO_WM_BEAUTIFY_FLAG" val=""/>
</p:tagLst>
</file>

<file path=ppt/tags/tag16.xml><?xml version="1.0" encoding="utf-8"?>
<p:tagLst xmlns:p="http://schemas.openxmlformats.org/presentationml/2006/main">
  <p:tag name="ISPRING_PRESENTATION_TITLE" val="PowerPoint 演示文稿"/>
  <p:tag name="COMMONDATA" val="eyJoZGlkIjoiNjlmNGY5NDA0OTQyNTYzMDNlNmVlZjdkODNjYTJkNmEifQ=="/>
  <p:tag name="KSO_WPP_MARK_KEY" val="5efa1ffe-eebb-414f-9ad4-6facafa817c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2966</Words>
  <Application>WPS 演示</Application>
  <PresentationFormat>自定义</PresentationFormat>
  <Paragraphs>219</Paragraphs>
  <Slides>36</Slides>
  <Notes>35</Notes>
  <HiddenSlides>0</HiddenSlides>
  <MMClips>33</MMClips>
  <ScaleCrop>false</ScaleCrop>
  <HeadingPairs>
    <vt:vector size="8" baseType="variant">
      <vt:variant>
        <vt:lpstr>已用的字体</vt:lpstr>
      </vt:variant>
      <vt:variant>
        <vt:i4>9</vt:i4>
      </vt:variant>
      <vt:variant>
        <vt:lpstr>主题</vt:lpstr>
      </vt:variant>
      <vt:variant>
        <vt:i4>1</vt:i4>
      </vt:variant>
      <vt:variant>
        <vt:lpstr>嵌入 OLE 服务器</vt:lpstr>
      </vt:variant>
      <vt:variant>
        <vt:i4>2</vt:i4>
      </vt:variant>
      <vt:variant>
        <vt:lpstr>幻灯片标题</vt:lpstr>
      </vt:variant>
      <vt:variant>
        <vt:i4>36</vt:i4>
      </vt:variant>
    </vt:vector>
  </HeadingPairs>
  <TitlesOfParts>
    <vt:vector size="48" baseType="lpstr">
      <vt:lpstr>Arial</vt:lpstr>
      <vt:lpstr>宋体</vt:lpstr>
      <vt:lpstr>Wingdings</vt:lpstr>
      <vt:lpstr>微软雅黑</vt:lpstr>
      <vt:lpstr>Calibri</vt:lpstr>
      <vt:lpstr>Impact</vt:lpstr>
      <vt:lpstr>Arial Unicode MS</vt:lpstr>
      <vt:lpstr>等线 Light</vt:lpstr>
      <vt:lpstr>等线</vt:lpstr>
      <vt:lpstr>Office 主题​​</vt:lpstr>
      <vt:lpstr>Paint.Picture</vt:lpstr>
      <vt:lpstr>Paint.Picture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cp:keywords>http:/www.ypppt.com</cp:keywords>
  <cp:lastModifiedBy>admin</cp:lastModifiedBy>
  <cp:revision>263</cp:revision>
  <dcterms:created xsi:type="dcterms:W3CDTF">2017-09-11T00:58:00Z</dcterms:created>
  <dcterms:modified xsi:type="dcterms:W3CDTF">2023-05-08T09:10:30Z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5AF1FD52D7B342A7AF884462E647B351</vt:lpwstr>
  </property>
  <property fmtid="{D5CDD505-2E9C-101B-9397-08002B2CF9AE}" pid="3" name="KSOProductBuildVer">
    <vt:lpwstr>2052-11.1.0.13703</vt:lpwstr>
  </property>
</Properties>
</file>